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61"/>
  </p:notesMasterIdLst>
  <p:sldIdLst>
    <p:sldId id="316" r:id="rId4"/>
    <p:sldId id="338" r:id="rId5"/>
    <p:sldId id="339" r:id="rId6"/>
    <p:sldId id="320" r:id="rId7"/>
    <p:sldId id="324" r:id="rId8"/>
    <p:sldId id="326" r:id="rId9"/>
    <p:sldId id="340" r:id="rId10"/>
    <p:sldId id="322" r:id="rId11"/>
    <p:sldId id="323" r:id="rId12"/>
    <p:sldId id="256" r:id="rId13"/>
    <p:sldId id="257" r:id="rId14"/>
    <p:sldId id="258" r:id="rId15"/>
    <p:sldId id="259" r:id="rId16"/>
    <p:sldId id="260" r:id="rId17"/>
    <p:sldId id="261" r:id="rId18"/>
    <p:sldId id="262" r:id="rId19"/>
    <p:sldId id="263" r:id="rId20"/>
    <p:sldId id="264" r:id="rId21"/>
    <p:sldId id="265" r:id="rId22"/>
    <p:sldId id="337" r:id="rId23"/>
    <p:sldId id="327" r:id="rId24"/>
    <p:sldId id="328" r:id="rId25"/>
    <p:sldId id="329" r:id="rId26"/>
    <p:sldId id="330" r:id="rId27"/>
    <p:sldId id="331" r:id="rId28"/>
    <p:sldId id="332" r:id="rId29"/>
    <p:sldId id="333" r:id="rId30"/>
    <p:sldId id="334" r:id="rId31"/>
    <p:sldId id="335" r:id="rId32"/>
    <p:sldId id="336" r:id="rId33"/>
    <p:sldId id="295" r:id="rId34"/>
    <p:sldId id="291" r:id="rId35"/>
    <p:sldId id="297" r:id="rId36"/>
    <p:sldId id="299" r:id="rId37"/>
    <p:sldId id="301" r:id="rId38"/>
    <p:sldId id="273" r:id="rId39"/>
    <p:sldId id="303" r:id="rId40"/>
    <p:sldId id="305" r:id="rId41"/>
    <p:sldId id="307" r:id="rId42"/>
    <p:sldId id="272" r:id="rId43"/>
    <p:sldId id="309" r:id="rId44"/>
    <p:sldId id="311" r:id="rId45"/>
    <p:sldId id="313" r:id="rId46"/>
    <p:sldId id="270" r:id="rId47"/>
    <p:sldId id="266" r:id="rId48"/>
    <p:sldId id="267" r:id="rId49"/>
    <p:sldId id="268" r:id="rId50"/>
    <p:sldId id="269" r:id="rId51"/>
    <p:sldId id="271" r:id="rId52"/>
    <p:sldId id="292" r:id="rId53"/>
    <p:sldId id="293" r:id="rId54"/>
    <p:sldId id="325" r:id="rId55"/>
    <p:sldId id="317" r:id="rId56"/>
    <p:sldId id="315" r:id="rId57"/>
    <p:sldId id="318" r:id="rId58"/>
    <p:sldId id="342" r:id="rId59"/>
    <p:sldId id="341" r:id="rId60"/>
  </p:sldIdLst>
  <p:sldSz cx="9144000" cy="5143500" type="screen16x9"/>
  <p:notesSz cx="6858000" cy="9144000"/>
  <p:defaultTex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D0C21-E591-45BA-ADB2-D727EEB155B5}" v="39" dt="2023-05-25T18:00:56.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171" autoAdjust="0"/>
  </p:normalViewPr>
  <p:slideViewPr>
    <p:cSldViewPr snapToGrid="0">
      <p:cViewPr varScale="1">
        <p:scale>
          <a:sx n="129" d="100"/>
          <a:sy n="129" d="100"/>
        </p:scale>
        <p:origin x="32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payton" userId="5dbaeabc4e38222b" providerId="LiveId" clId="{A8ED0C21-E591-45BA-ADB2-D727EEB155B5}"/>
    <pc:docChg chg="undo custSel addSld delSld modSld sldOrd">
      <pc:chgData name="john payton" userId="5dbaeabc4e38222b" providerId="LiveId" clId="{A8ED0C21-E591-45BA-ADB2-D727EEB155B5}" dt="2023-05-25T18:25:17.341" v="814"/>
      <pc:docMkLst>
        <pc:docMk/>
      </pc:docMkLst>
      <pc:sldChg chg="delSp modSp mod">
        <pc:chgData name="john payton" userId="5dbaeabc4e38222b" providerId="LiveId" clId="{A8ED0C21-E591-45BA-ADB2-D727EEB155B5}" dt="2023-05-18T14:57:48.491" v="95" actId="14100"/>
        <pc:sldMkLst>
          <pc:docMk/>
          <pc:sldMk cId="2341080929" sldId="316"/>
        </pc:sldMkLst>
        <pc:spChg chg="mod">
          <ac:chgData name="john payton" userId="5dbaeabc4e38222b" providerId="LiveId" clId="{A8ED0C21-E591-45BA-ADB2-D727EEB155B5}" dt="2023-05-18T14:57:34.396" v="92" actId="1076"/>
          <ac:spMkLst>
            <pc:docMk/>
            <pc:sldMk cId="2341080929" sldId="316"/>
            <ac:spMk id="6" creationId="{B3792199-57ED-8B26-6517-392EFC8A944B}"/>
          </ac:spMkLst>
        </pc:spChg>
        <pc:picChg chg="mod">
          <ac:chgData name="john payton" userId="5dbaeabc4e38222b" providerId="LiveId" clId="{A8ED0C21-E591-45BA-ADB2-D727EEB155B5}" dt="2023-05-18T14:57:48.491" v="95" actId="14100"/>
          <ac:picMkLst>
            <pc:docMk/>
            <pc:sldMk cId="2341080929" sldId="316"/>
            <ac:picMk id="5" creationId="{63DC2038-C186-B14A-DCDD-001B5329759F}"/>
          </ac:picMkLst>
        </pc:picChg>
        <pc:picChg chg="del">
          <ac:chgData name="john payton" userId="5dbaeabc4e38222b" providerId="LiveId" clId="{A8ED0C21-E591-45BA-ADB2-D727EEB155B5}" dt="2023-05-18T14:56:38.212" v="86" actId="478"/>
          <ac:picMkLst>
            <pc:docMk/>
            <pc:sldMk cId="2341080929" sldId="316"/>
            <ac:picMk id="9218" creationId="{38AE59BC-AD7D-F0FE-A62A-C02E3633F760}"/>
          </ac:picMkLst>
        </pc:picChg>
        <pc:picChg chg="del">
          <ac:chgData name="john payton" userId="5dbaeabc4e38222b" providerId="LiveId" clId="{A8ED0C21-E591-45BA-ADB2-D727EEB155B5}" dt="2023-05-18T14:56:40.396" v="87" actId="478"/>
          <ac:picMkLst>
            <pc:docMk/>
            <pc:sldMk cId="2341080929" sldId="316"/>
            <ac:picMk id="9220" creationId="{92E04D84-CAD2-593D-3CE9-AE9308747570}"/>
          </ac:picMkLst>
        </pc:picChg>
      </pc:sldChg>
      <pc:sldChg chg="modSp">
        <pc:chgData name="john payton" userId="5dbaeabc4e38222b" providerId="LiveId" clId="{A8ED0C21-E591-45BA-ADB2-D727EEB155B5}" dt="2023-05-25T17:52:03.699" v="427"/>
        <pc:sldMkLst>
          <pc:docMk/>
          <pc:sldMk cId="2272604646" sldId="318"/>
        </pc:sldMkLst>
        <pc:graphicFrameChg chg="mod">
          <ac:chgData name="john payton" userId="5dbaeabc4e38222b" providerId="LiveId" clId="{A8ED0C21-E591-45BA-ADB2-D727EEB155B5}" dt="2023-05-25T17:52:03.699" v="427"/>
          <ac:graphicFrameMkLst>
            <pc:docMk/>
            <pc:sldMk cId="2272604646" sldId="318"/>
            <ac:graphicFrameMk id="2" creationId="{84CDB7D1-04BD-4B25-2637-B3F4B679B9B2}"/>
          </ac:graphicFrameMkLst>
        </pc:graphicFrameChg>
      </pc:sldChg>
      <pc:sldChg chg="addSp delSp modSp mod">
        <pc:chgData name="john payton" userId="5dbaeabc4e38222b" providerId="LiveId" clId="{A8ED0C21-E591-45BA-ADB2-D727EEB155B5}" dt="2023-05-18T14:47:55.982" v="55" actId="255"/>
        <pc:sldMkLst>
          <pc:docMk/>
          <pc:sldMk cId="315983184" sldId="320"/>
        </pc:sldMkLst>
        <pc:spChg chg="mod">
          <ac:chgData name="john payton" userId="5dbaeabc4e38222b" providerId="LiveId" clId="{A8ED0C21-E591-45BA-ADB2-D727EEB155B5}" dt="2023-05-18T14:47:31.315" v="54" actId="26606"/>
          <ac:spMkLst>
            <pc:docMk/>
            <pc:sldMk cId="315983184" sldId="320"/>
            <ac:spMk id="6" creationId="{7BFCF05B-1EBE-BED3-68EC-4475305169B1}"/>
          </ac:spMkLst>
        </pc:spChg>
        <pc:spChg chg="mod ord">
          <ac:chgData name="john payton" userId="5dbaeabc4e38222b" providerId="LiveId" clId="{A8ED0C21-E591-45BA-ADB2-D727EEB155B5}" dt="2023-05-18T14:47:55.982" v="55" actId="255"/>
          <ac:spMkLst>
            <pc:docMk/>
            <pc:sldMk cId="315983184" sldId="320"/>
            <ac:spMk id="7" creationId="{EF0836F4-76B8-4FB4-B49A-2899B6A1C635}"/>
          </ac:spMkLst>
        </pc:spChg>
        <pc:spChg chg="add del">
          <ac:chgData name="john payton" userId="5dbaeabc4e38222b" providerId="LiveId" clId="{A8ED0C21-E591-45BA-ADB2-D727EEB155B5}" dt="2023-05-18T14:47:31.315" v="54" actId="26606"/>
          <ac:spMkLst>
            <pc:docMk/>
            <pc:sldMk cId="315983184" sldId="320"/>
            <ac:spMk id="10251" creationId="{4F645BF8-7885-4398-80BC-4C0DF24F5CEE}"/>
          </ac:spMkLst>
        </pc:spChg>
        <pc:spChg chg="add del">
          <ac:chgData name="john payton" userId="5dbaeabc4e38222b" providerId="LiveId" clId="{A8ED0C21-E591-45BA-ADB2-D727EEB155B5}" dt="2023-05-18T14:47:31.315" v="54" actId="26606"/>
          <ac:spMkLst>
            <pc:docMk/>
            <pc:sldMk cId="315983184" sldId="320"/>
            <ac:spMk id="10253" creationId="{3212FB65-CD2B-4005-B910-132DCE19FCC7}"/>
          </ac:spMkLst>
        </pc:spChg>
        <pc:spChg chg="add del">
          <ac:chgData name="john payton" userId="5dbaeabc4e38222b" providerId="LiveId" clId="{A8ED0C21-E591-45BA-ADB2-D727EEB155B5}" dt="2023-05-18T14:47:31.315" v="54" actId="26606"/>
          <ac:spMkLst>
            <pc:docMk/>
            <pc:sldMk cId="315983184" sldId="320"/>
            <ac:spMk id="10255" creationId="{EE9F5D7F-1BBC-4096-ADA7-AA9C9E4D2868}"/>
          </ac:spMkLst>
        </pc:spChg>
        <pc:spChg chg="add del">
          <ac:chgData name="john payton" userId="5dbaeabc4e38222b" providerId="LiveId" clId="{A8ED0C21-E591-45BA-ADB2-D727EEB155B5}" dt="2023-05-18T14:47:31.315" v="54" actId="26606"/>
          <ac:spMkLst>
            <pc:docMk/>
            <pc:sldMk cId="315983184" sldId="320"/>
            <ac:spMk id="10257" creationId="{06D370DD-716B-4528-B475-331F84CEA5A1}"/>
          </ac:spMkLst>
        </pc:spChg>
        <pc:spChg chg="add del">
          <ac:chgData name="john payton" userId="5dbaeabc4e38222b" providerId="LiveId" clId="{A8ED0C21-E591-45BA-ADB2-D727EEB155B5}" dt="2023-05-18T14:47:31.315" v="54" actId="26606"/>
          <ac:spMkLst>
            <pc:docMk/>
            <pc:sldMk cId="315983184" sldId="320"/>
            <ac:spMk id="10259" creationId="{E79D076F-656A-4CD9-83AD-AF8F4B28CA49}"/>
          </ac:spMkLst>
        </pc:spChg>
        <pc:spChg chg="add del">
          <ac:chgData name="john payton" userId="5dbaeabc4e38222b" providerId="LiveId" clId="{A8ED0C21-E591-45BA-ADB2-D727EEB155B5}" dt="2023-05-18T14:46:33.523" v="35" actId="26606"/>
          <ac:spMkLst>
            <pc:docMk/>
            <pc:sldMk cId="315983184" sldId="320"/>
            <ac:spMk id="10264" creationId="{B86EEAC6-011F-4499-ACFF-2FDC742DB06D}"/>
          </ac:spMkLst>
        </pc:spChg>
        <pc:spChg chg="add del">
          <ac:chgData name="john payton" userId="5dbaeabc4e38222b" providerId="LiveId" clId="{A8ED0C21-E591-45BA-ADB2-D727EEB155B5}" dt="2023-05-18T14:46:33.523" v="35" actId="26606"/>
          <ac:spMkLst>
            <pc:docMk/>
            <pc:sldMk cId="315983184" sldId="320"/>
            <ac:spMk id="10266" creationId="{6970F14D-B6E6-40EA-96B4-4E18D0CF9D8C}"/>
          </ac:spMkLst>
        </pc:spChg>
        <pc:spChg chg="add del">
          <ac:chgData name="john payton" userId="5dbaeabc4e38222b" providerId="LiveId" clId="{A8ED0C21-E591-45BA-ADB2-D727EEB155B5}" dt="2023-05-18T14:46:33.523" v="35" actId="26606"/>
          <ac:spMkLst>
            <pc:docMk/>
            <pc:sldMk cId="315983184" sldId="320"/>
            <ac:spMk id="10268" creationId="{886D4068-D045-48B0-9A00-198F2FE4B57C}"/>
          </ac:spMkLst>
        </pc:spChg>
        <pc:spChg chg="add del">
          <ac:chgData name="john payton" userId="5dbaeabc4e38222b" providerId="LiveId" clId="{A8ED0C21-E591-45BA-ADB2-D727EEB155B5}" dt="2023-05-18T14:46:33.523" v="35" actId="26606"/>
          <ac:spMkLst>
            <pc:docMk/>
            <pc:sldMk cId="315983184" sldId="320"/>
            <ac:spMk id="10270" creationId="{12664C4B-AAE2-4AA0-8918-134E8086F37E}"/>
          </ac:spMkLst>
        </pc:spChg>
        <pc:spChg chg="add del">
          <ac:chgData name="john payton" userId="5dbaeabc4e38222b" providerId="LiveId" clId="{A8ED0C21-E591-45BA-ADB2-D727EEB155B5}" dt="2023-05-18T14:46:33.523" v="35" actId="26606"/>
          <ac:spMkLst>
            <pc:docMk/>
            <pc:sldMk cId="315983184" sldId="320"/>
            <ac:spMk id="10272" creationId="{616F9FD8-4CFE-4C77-8F29-5D801C57E2AB}"/>
          </ac:spMkLst>
        </pc:spChg>
        <pc:spChg chg="add del">
          <ac:chgData name="john payton" userId="5dbaeabc4e38222b" providerId="LiveId" clId="{A8ED0C21-E591-45BA-ADB2-D727EEB155B5}" dt="2023-05-18T14:46:43.241" v="37" actId="26606"/>
          <ac:spMkLst>
            <pc:docMk/>
            <pc:sldMk cId="315983184" sldId="320"/>
            <ac:spMk id="10274" creationId="{B86EEAC6-011F-4499-ACFF-2FDC742DB06D}"/>
          </ac:spMkLst>
        </pc:spChg>
        <pc:spChg chg="add del">
          <ac:chgData name="john payton" userId="5dbaeabc4e38222b" providerId="LiveId" clId="{A8ED0C21-E591-45BA-ADB2-D727EEB155B5}" dt="2023-05-18T14:46:43.241" v="37" actId="26606"/>
          <ac:spMkLst>
            <pc:docMk/>
            <pc:sldMk cId="315983184" sldId="320"/>
            <ac:spMk id="10275" creationId="{6970F14D-B6E6-40EA-96B4-4E18D0CF9D8C}"/>
          </ac:spMkLst>
        </pc:spChg>
        <pc:spChg chg="add del">
          <ac:chgData name="john payton" userId="5dbaeabc4e38222b" providerId="LiveId" clId="{A8ED0C21-E591-45BA-ADB2-D727EEB155B5}" dt="2023-05-18T14:46:47.239" v="39" actId="26606"/>
          <ac:spMkLst>
            <pc:docMk/>
            <pc:sldMk cId="315983184" sldId="320"/>
            <ac:spMk id="10277" creationId="{B86EEAC6-011F-4499-ACFF-2FDC742DB06D}"/>
          </ac:spMkLst>
        </pc:spChg>
        <pc:spChg chg="add del">
          <ac:chgData name="john payton" userId="5dbaeabc4e38222b" providerId="LiveId" clId="{A8ED0C21-E591-45BA-ADB2-D727EEB155B5}" dt="2023-05-18T14:46:47.239" v="39" actId="26606"/>
          <ac:spMkLst>
            <pc:docMk/>
            <pc:sldMk cId="315983184" sldId="320"/>
            <ac:spMk id="10278" creationId="{6970F14D-B6E6-40EA-96B4-4E18D0CF9D8C}"/>
          </ac:spMkLst>
        </pc:spChg>
        <pc:spChg chg="add del">
          <ac:chgData name="john payton" userId="5dbaeabc4e38222b" providerId="LiveId" clId="{A8ED0C21-E591-45BA-ADB2-D727EEB155B5}" dt="2023-05-18T14:46:47.239" v="39" actId="26606"/>
          <ac:spMkLst>
            <pc:docMk/>
            <pc:sldMk cId="315983184" sldId="320"/>
            <ac:spMk id="10279" creationId="{1FCF8D96-ACCE-4A38-BFE7-4D631184D16A}"/>
          </ac:spMkLst>
        </pc:spChg>
        <pc:spChg chg="add del">
          <ac:chgData name="john payton" userId="5dbaeabc4e38222b" providerId="LiveId" clId="{A8ED0C21-E591-45BA-ADB2-D727EEB155B5}" dt="2023-05-18T14:46:53.628" v="41" actId="26606"/>
          <ac:spMkLst>
            <pc:docMk/>
            <pc:sldMk cId="315983184" sldId="320"/>
            <ac:spMk id="10281" creationId="{B86EEAC6-011F-4499-ACFF-2FDC742DB06D}"/>
          </ac:spMkLst>
        </pc:spChg>
        <pc:spChg chg="add del">
          <ac:chgData name="john payton" userId="5dbaeabc4e38222b" providerId="LiveId" clId="{A8ED0C21-E591-45BA-ADB2-D727EEB155B5}" dt="2023-05-18T14:46:53.628" v="41" actId="26606"/>
          <ac:spMkLst>
            <pc:docMk/>
            <pc:sldMk cId="315983184" sldId="320"/>
            <ac:spMk id="10282" creationId="{6970F14D-B6E6-40EA-96B4-4E18D0CF9D8C}"/>
          </ac:spMkLst>
        </pc:spChg>
        <pc:spChg chg="add del">
          <ac:chgData name="john payton" userId="5dbaeabc4e38222b" providerId="LiveId" clId="{A8ED0C21-E591-45BA-ADB2-D727EEB155B5}" dt="2023-05-18T14:46:53.628" v="41" actId="26606"/>
          <ac:spMkLst>
            <pc:docMk/>
            <pc:sldMk cId="315983184" sldId="320"/>
            <ac:spMk id="10283" creationId="{13577A01-3DD8-4E33-BEE1-3065F7E6FB2F}"/>
          </ac:spMkLst>
        </pc:spChg>
        <pc:spChg chg="add del">
          <ac:chgData name="john payton" userId="5dbaeabc4e38222b" providerId="LiveId" clId="{A8ED0C21-E591-45BA-ADB2-D727EEB155B5}" dt="2023-05-18T14:46:57.245" v="43" actId="26606"/>
          <ac:spMkLst>
            <pc:docMk/>
            <pc:sldMk cId="315983184" sldId="320"/>
            <ac:spMk id="10285" creationId="{B86EEAC6-011F-4499-ACFF-2FDC742DB06D}"/>
          </ac:spMkLst>
        </pc:spChg>
        <pc:spChg chg="add del">
          <ac:chgData name="john payton" userId="5dbaeabc4e38222b" providerId="LiveId" clId="{A8ED0C21-E591-45BA-ADB2-D727EEB155B5}" dt="2023-05-18T14:46:57.245" v="43" actId="26606"/>
          <ac:spMkLst>
            <pc:docMk/>
            <pc:sldMk cId="315983184" sldId="320"/>
            <ac:spMk id="10286" creationId="{6970F14D-B6E6-40EA-96B4-4E18D0CF9D8C}"/>
          </ac:spMkLst>
        </pc:spChg>
        <pc:spChg chg="add del">
          <ac:chgData name="john payton" userId="5dbaeabc4e38222b" providerId="LiveId" clId="{A8ED0C21-E591-45BA-ADB2-D727EEB155B5}" dt="2023-05-18T14:47:00.396" v="45" actId="26606"/>
          <ac:spMkLst>
            <pc:docMk/>
            <pc:sldMk cId="315983184" sldId="320"/>
            <ac:spMk id="10288" creationId="{4F645BF8-7885-4398-80BC-4C0DF24F5CEE}"/>
          </ac:spMkLst>
        </pc:spChg>
        <pc:spChg chg="add del">
          <ac:chgData name="john payton" userId="5dbaeabc4e38222b" providerId="LiveId" clId="{A8ED0C21-E591-45BA-ADB2-D727EEB155B5}" dt="2023-05-18T14:47:00.396" v="45" actId="26606"/>
          <ac:spMkLst>
            <pc:docMk/>
            <pc:sldMk cId="315983184" sldId="320"/>
            <ac:spMk id="10289" creationId="{3212FB65-CD2B-4005-B910-132DCE19FCC7}"/>
          </ac:spMkLst>
        </pc:spChg>
        <pc:spChg chg="add del">
          <ac:chgData name="john payton" userId="5dbaeabc4e38222b" providerId="LiveId" clId="{A8ED0C21-E591-45BA-ADB2-D727EEB155B5}" dt="2023-05-18T14:47:00.396" v="45" actId="26606"/>
          <ac:spMkLst>
            <pc:docMk/>
            <pc:sldMk cId="315983184" sldId="320"/>
            <ac:spMk id="10290" creationId="{EE9F5D7F-1BBC-4096-ADA7-AA9C9E4D2868}"/>
          </ac:spMkLst>
        </pc:spChg>
        <pc:spChg chg="add del">
          <ac:chgData name="john payton" userId="5dbaeabc4e38222b" providerId="LiveId" clId="{A8ED0C21-E591-45BA-ADB2-D727EEB155B5}" dt="2023-05-18T14:47:00.396" v="45" actId="26606"/>
          <ac:spMkLst>
            <pc:docMk/>
            <pc:sldMk cId="315983184" sldId="320"/>
            <ac:spMk id="10291" creationId="{06D370DD-716B-4528-B475-331F84CEA5A1}"/>
          </ac:spMkLst>
        </pc:spChg>
        <pc:spChg chg="add del">
          <ac:chgData name="john payton" userId="5dbaeabc4e38222b" providerId="LiveId" clId="{A8ED0C21-E591-45BA-ADB2-D727EEB155B5}" dt="2023-05-18T14:47:00.396" v="45" actId="26606"/>
          <ac:spMkLst>
            <pc:docMk/>
            <pc:sldMk cId="315983184" sldId="320"/>
            <ac:spMk id="10292" creationId="{E79D076F-656A-4CD9-83AD-AF8F4B28CA49}"/>
          </ac:spMkLst>
        </pc:spChg>
        <pc:spChg chg="add del">
          <ac:chgData name="john payton" userId="5dbaeabc4e38222b" providerId="LiveId" clId="{A8ED0C21-E591-45BA-ADB2-D727EEB155B5}" dt="2023-05-18T14:47:05.931" v="47" actId="26606"/>
          <ac:spMkLst>
            <pc:docMk/>
            <pc:sldMk cId="315983184" sldId="320"/>
            <ac:spMk id="10294" creationId="{B86EEAC6-011F-4499-ACFF-2FDC742DB06D}"/>
          </ac:spMkLst>
        </pc:spChg>
        <pc:spChg chg="add del">
          <ac:chgData name="john payton" userId="5dbaeabc4e38222b" providerId="LiveId" clId="{A8ED0C21-E591-45BA-ADB2-D727EEB155B5}" dt="2023-05-18T14:47:05.931" v="47" actId="26606"/>
          <ac:spMkLst>
            <pc:docMk/>
            <pc:sldMk cId="315983184" sldId="320"/>
            <ac:spMk id="10295" creationId="{6970F14D-B6E6-40EA-96B4-4E18D0CF9D8C}"/>
          </ac:spMkLst>
        </pc:spChg>
        <pc:spChg chg="add del">
          <ac:chgData name="john payton" userId="5dbaeabc4e38222b" providerId="LiveId" clId="{A8ED0C21-E591-45BA-ADB2-D727EEB155B5}" dt="2023-05-18T14:47:05.931" v="47" actId="26606"/>
          <ac:spMkLst>
            <pc:docMk/>
            <pc:sldMk cId="315983184" sldId="320"/>
            <ac:spMk id="10296" creationId="{1FCF8D96-ACCE-4A38-BFE7-4D631184D16A}"/>
          </ac:spMkLst>
        </pc:spChg>
        <pc:spChg chg="add del">
          <ac:chgData name="john payton" userId="5dbaeabc4e38222b" providerId="LiveId" clId="{A8ED0C21-E591-45BA-ADB2-D727EEB155B5}" dt="2023-05-18T14:47:08.755" v="49" actId="26606"/>
          <ac:spMkLst>
            <pc:docMk/>
            <pc:sldMk cId="315983184" sldId="320"/>
            <ac:spMk id="10298" creationId="{B86EEAC6-011F-4499-ACFF-2FDC742DB06D}"/>
          </ac:spMkLst>
        </pc:spChg>
        <pc:spChg chg="add del">
          <ac:chgData name="john payton" userId="5dbaeabc4e38222b" providerId="LiveId" clId="{A8ED0C21-E591-45BA-ADB2-D727EEB155B5}" dt="2023-05-18T14:47:08.755" v="49" actId="26606"/>
          <ac:spMkLst>
            <pc:docMk/>
            <pc:sldMk cId="315983184" sldId="320"/>
            <ac:spMk id="10299" creationId="{6970F14D-B6E6-40EA-96B4-4E18D0CF9D8C}"/>
          </ac:spMkLst>
        </pc:spChg>
        <pc:spChg chg="add del">
          <ac:chgData name="john payton" userId="5dbaeabc4e38222b" providerId="LiveId" clId="{A8ED0C21-E591-45BA-ADB2-D727EEB155B5}" dt="2023-05-18T14:47:08.755" v="49" actId="26606"/>
          <ac:spMkLst>
            <pc:docMk/>
            <pc:sldMk cId="315983184" sldId="320"/>
            <ac:spMk id="10300" creationId="{5A133C1E-CB83-47F3-8F35-94C2A7C58EE2}"/>
          </ac:spMkLst>
        </pc:spChg>
        <pc:spChg chg="add del">
          <ac:chgData name="john payton" userId="5dbaeabc4e38222b" providerId="LiveId" clId="{A8ED0C21-E591-45BA-ADB2-D727EEB155B5}" dt="2023-05-18T14:47:08.755" v="49" actId="26606"/>
          <ac:spMkLst>
            <pc:docMk/>
            <pc:sldMk cId="315983184" sldId="320"/>
            <ac:spMk id="10301" creationId="{289E943A-225D-44B1-B345-D7FDBA43C1CE}"/>
          </ac:spMkLst>
        </pc:spChg>
        <pc:spChg chg="add del">
          <ac:chgData name="john payton" userId="5dbaeabc4e38222b" providerId="LiveId" clId="{A8ED0C21-E591-45BA-ADB2-D727EEB155B5}" dt="2023-05-18T14:47:22.299" v="51" actId="26606"/>
          <ac:spMkLst>
            <pc:docMk/>
            <pc:sldMk cId="315983184" sldId="320"/>
            <ac:spMk id="10303" creationId="{B86EEAC6-011F-4499-ACFF-2FDC742DB06D}"/>
          </ac:spMkLst>
        </pc:spChg>
        <pc:spChg chg="add del">
          <ac:chgData name="john payton" userId="5dbaeabc4e38222b" providerId="LiveId" clId="{A8ED0C21-E591-45BA-ADB2-D727EEB155B5}" dt="2023-05-18T14:47:22.299" v="51" actId="26606"/>
          <ac:spMkLst>
            <pc:docMk/>
            <pc:sldMk cId="315983184" sldId="320"/>
            <ac:spMk id="10304" creationId="{6970F14D-B6E6-40EA-96B4-4E18D0CF9D8C}"/>
          </ac:spMkLst>
        </pc:spChg>
        <pc:spChg chg="add del">
          <ac:chgData name="john payton" userId="5dbaeabc4e38222b" providerId="LiveId" clId="{A8ED0C21-E591-45BA-ADB2-D727EEB155B5}" dt="2023-05-18T14:47:22.299" v="51" actId="26606"/>
          <ac:spMkLst>
            <pc:docMk/>
            <pc:sldMk cId="315983184" sldId="320"/>
            <ac:spMk id="10305" creationId="{13577A01-3DD8-4E33-BEE1-3065F7E6FB2F}"/>
          </ac:spMkLst>
        </pc:spChg>
        <pc:spChg chg="add del">
          <ac:chgData name="john payton" userId="5dbaeabc4e38222b" providerId="LiveId" clId="{A8ED0C21-E591-45BA-ADB2-D727EEB155B5}" dt="2023-05-18T14:47:31.306" v="53" actId="26606"/>
          <ac:spMkLst>
            <pc:docMk/>
            <pc:sldMk cId="315983184" sldId="320"/>
            <ac:spMk id="10307" creationId="{4F645BF8-7885-4398-80BC-4C0DF24F5CEE}"/>
          </ac:spMkLst>
        </pc:spChg>
        <pc:spChg chg="add del">
          <ac:chgData name="john payton" userId="5dbaeabc4e38222b" providerId="LiveId" clId="{A8ED0C21-E591-45BA-ADB2-D727EEB155B5}" dt="2023-05-18T14:47:31.306" v="53" actId="26606"/>
          <ac:spMkLst>
            <pc:docMk/>
            <pc:sldMk cId="315983184" sldId="320"/>
            <ac:spMk id="10308" creationId="{3212FB65-CD2B-4005-B910-132DCE19FCC7}"/>
          </ac:spMkLst>
        </pc:spChg>
        <pc:spChg chg="add del">
          <ac:chgData name="john payton" userId="5dbaeabc4e38222b" providerId="LiveId" clId="{A8ED0C21-E591-45BA-ADB2-D727EEB155B5}" dt="2023-05-18T14:47:31.306" v="53" actId="26606"/>
          <ac:spMkLst>
            <pc:docMk/>
            <pc:sldMk cId="315983184" sldId="320"/>
            <ac:spMk id="10309" creationId="{EE9F5D7F-1BBC-4096-ADA7-AA9C9E4D2868}"/>
          </ac:spMkLst>
        </pc:spChg>
        <pc:spChg chg="add del">
          <ac:chgData name="john payton" userId="5dbaeabc4e38222b" providerId="LiveId" clId="{A8ED0C21-E591-45BA-ADB2-D727EEB155B5}" dt="2023-05-18T14:47:31.306" v="53" actId="26606"/>
          <ac:spMkLst>
            <pc:docMk/>
            <pc:sldMk cId="315983184" sldId="320"/>
            <ac:spMk id="10310" creationId="{06D370DD-716B-4528-B475-331F84CEA5A1}"/>
          </ac:spMkLst>
        </pc:spChg>
        <pc:spChg chg="add del">
          <ac:chgData name="john payton" userId="5dbaeabc4e38222b" providerId="LiveId" clId="{A8ED0C21-E591-45BA-ADB2-D727EEB155B5}" dt="2023-05-18T14:47:31.306" v="53" actId="26606"/>
          <ac:spMkLst>
            <pc:docMk/>
            <pc:sldMk cId="315983184" sldId="320"/>
            <ac:spMk id="10311" creationId="{E79D076F-656A-4CD9-83AD-AF8F4B28CA49}"/>
          </ac:spMkLst>
        </pc:spChg>
        <pc:spChg chg="add">
          <ac:chgData name="john payton" userId="5dbaeabc4e38222b" providerId="LiveId" clId="{A8ED0C21-E591-45BA-ADB2-D727EEB155B5}" dt="2023-05-18T14:47:31.315" v="54" actId="26606"/>
          <ac:spMkLst>
            <pc:docMk/>
            <pc:sldMk cId="315983184" sldId="320"/>
            <ac:spMk id="10313" creationId="{4F645BF8-7885-4398-80BC-4C0DF24F5CEE}"/>
          </ac:spMkLst>
        </pc:spChg>
        <pc:spChg chg="add">
          <ac:chgData name="john payton" userId="5dbaeabc4e38222b" providerId="LiveId" clId="{A8ED0C21-E591-45BA-ADB2-D727EEB155B5}" dt="2023-05-18T14:47:31.315" v="54" actId="26606"/>
          <ac:spMkLst>
            <pc:docMk/>
            <pc:sldMk cId="315983184" sldId="320"/>
            <ac:spMk id="10314" creationId="{3212FB65-CD2B-4005-B910-132DCE19FCC7}"/>
          </ac:spMkLst>
        </pc:spChg>
        <pc:spChg chg="add">
          <ac:chgData name="john payton" userId="5dbaeabc4e38222b" providerId="LiveId" clId="{A8ED0C21-E591-45BA-ADB2-D727EEB155B5}" dt="2023-05-18T14:47:31.315" v="54" actId="26606"/>
          <ac:spMkLst>
            <pc:docMk/>
            <pc:sldMk cId="315983184" sldId="320"/>
            <ac:spMk id="10315" creationId="{EE9F5D7F-1BBC-4096-ADA7-AA9C9E4D2868}"/>
          </ac:spMkLst>
        </pc:spChg>
        <pc:spChg chg="add">
          <ac:chgData name="john payton" userId="5dbaeabc4e38222b" providerId="LiveId" clId="{A8ED0C21-E591-45BA-ADB2-D727EEB155B5}" dt="2023-05-18T14:47:31.315" v="54" actId="26606"/>
          <ac:spMkLst>
            <pc:docMk/>
            <pc:sldMk cId="315983184" sldId="320"/>
            <ac:spMk id="10316" creationId="{06D370DD-716B-4528-B475-331F84CEA5A1}"/>
          </ac:spMkLst>
        </pc:spChg>
        <pc:spChg chg="add">
          <ac:chgData name="john payton" userId="5dbaeabc4e38222b" providerId="LiveId" clId="{A8ED0C21-E591-45BA-ADB2-D727EEB155B5}" dt="2023-05-18T14:47:31.315" v="54" actId="26606"/>
          <ac:spMkLst>
            <pc:docMk/>
            <pc:sldMk cId="315983184" sldId="320"/>
            <ac:spMk id="10317" creationId="{E79D076F-656A-4CD9-83AD-AF8F4B28CA49}"/>
          </ac:spMkLst>
        </pc:spChg>
        <pc:picChg chg="mod ord">
          <ac:chgData name="john payton" userId="5dbaeabc4e38222b" providerId="LiveId" clId="{A8ED0C21-E591-45BA-ADB2-D727EEB155B5}" dt="2023-05-18T14:47:31.315" v="54" actId="26606"/>
          <ac:picMkLst>
            <pc:docMk/>
            <pc:sldMk cId="315983184" sldId="320"/>
            <ac:picMk id="10246" creationId="{3DBD2BB2-83B0-4EEF-61BA-74CBE0128240}"/>
          </ac:picMkLst>
        </pc:picChg>
      </pc:sldChg>
      <pc:sldChg chg="modSp del mod">
        <pc:chgData name="john payton" userId="5dbaeabc4e38222b" providerId="LiveId" clId="{A8ED0C21-E591-45BA-ADB2-D727EEB155B5}" dt="2023-05-18T14:49:36.501" v="63" actId="47"/>
        <pc:sldMkLst>
          <pc:docMk/>
          <pc:sldMk cId="3406194191" sldId="321"/>
        </pc:sldMkLst>
        <pc:picChg chg="mod">
          <ac:chgData name="john payton" userId="5dbaeabc4e38222b" providerId="LiveId" clId="{A8ED0C21-E591-45BA-ADB2-D727EEB155B5}" dt="2023-05-18T14:41:35.807" v="4" actId="1076"/>
          <ac:picMkLst>
            <pc:docMk/>
            <pc:sldMk cId="3406194191" sldId="321"/>
            <ac:picMk id="2" creationId="{56CFC636-6A09-27B5-977F-677F617B92E6}"/>
          </ac:picMkLst>
        </pc:picChg>
      </pc:sldChg>
      <pc:sldChg chg="modSp mod">
        <pc:chgData name="john payton" userId="5dbaeabc4e38222b" providerId="LiveId" clId="{A8ED0C21-E591-45BA-ADB2-D727EEB155B5}" dt="2023-05-18T15:13:54.805" v="97" actId="27636"/>
        <pc:sldMkLst>
          <pc:docMk/>
          <pc:sldMk cId="3047481265" sldId="322"/>
        </pc:sldMkLst>
        <pc:spChg chg="mod">
          <ac:chgData name="john payton" userId="5dbaeabc4e38222b" providerId="LiveId" clId="{A8ED0C21-E591-45BA-ADB2-D727EEB155B5}" dt="2023-05-18T15:13:54.805" v="97" actId="27636"/>
          <ac:spMkLst>
            <pc:docMk/>
            <pc:sldMk cId="3047481265" sldId="322"/>
            <ac:spMk id="3" creationId="{5819AC5C-DFE9-4171-E75D-BB42673F0770}"/>
          </ac:spMkLst>
        </pc:spChg>
      </pc:sldChg>
      <pc:sldChg chg="addSp delSp modSp mod">
        <pc:chgData name="john payton" userId="5dbaeabc4e38222b" providerId="LiveId" clId="{A8ED0C21-E591-45BA-ADB2-D727EEB155B5}" dt="2023-05-18T14:55:43.476" v="85" actId="166"/>
        <pc:sldMkLst>
          <pc:docMk/>
          <pc:sldMk cId="2859760074" sldId="324"/>
        </pc:sldMkLst>
        <pc:spChg chg="mod">
          <ac:chgData name="john payton" userId="5dbaeabc4e38222b" providerId="LiveId" clId="{A8ED0C21-E591-45BA-ADB2-D727EEB155B5}" dt="2023-05-18T14:54:49.233" v="80" actId="26606"/>
          <ac:spMkLst>
            <pc:docMk/>
            <pc:sldMk cId="2859760074" sldId="324"/>
            <ac:spMk id="2" creationId="{85EBED0B-13DC-13C5-0918-511228D3353B}"/>
          </ac:spMkLst>
        </pc:spChg>
        <pc:spChg chg="add del">
          <ac:chgData name="john payton" userId="5dbaeabc4e38222b" providerId="LiveId" clId="{A8ED0C21-E591-45BA-ADB2-D727EEB155B5}" dt="2023-05-18T14:54:49.233" v="80" actId="26606"/>
          <ac:spMkLst>
            <pc:docMk/>
            <pc:sldMk cId="2859760074" sldId="324"/>
            <ac:spMk id="14374" creationId="{BBED7469-0D10-44CB-A4C2-C1124B3CA59F}"/>
          </ac:spMkLst>
        </pc:spChg>
        <pc:spChg chg="add del">
          <ac:chgData name="john payton" userId="5dbaeabc4e38222b" providerId="LiveId" clId="{A8ED0C21-E591-45BA-ADB2-D727EEB155B5}" dt="2023-05-18T14:54:49.233" v="80" actId="26606"/>
          <ac:spMkLst>
            <pc:docMk/>
            <pc:sldMk cId="2859760074" sldId="324"/>
            <ac:spMk id="14375" creationId="{F4351E00-23D4-4170-AACC-F27A1EE3FF43}"/>
          </ac:spMkLst>
        </pc:spChg>
        <pc:spChg chg="add del">
          <ac:chgData name="john payton" userId="5dbaeabc4e38222b" providerId="LiveId" clId="{A8ED0C21-E591-45BA-ADB2-D727EEB155B5}" dt="2023-05-18T14:54:49.233" v="80" actId="26606"/>
          <ac:spMkLst>
            <pc:docMk/>
            <pc:sldMk cId="2859760074" sldId="324"/>
            <ac:spMk id="14376" creationId="{EA992460-7FA3-40FE-A958-BCD1981B96FB}"/>
          </ac:spMkLst>
        </pc:spChg>
        <pc:spChg chg="add del">
          <ac:chgData name="john payton" userId="5dbaeabc4e38222b" providerId="LiveId" clId="{A8ED0C21-E591-45BA-ADB2-D727EEB155B5}" dt="2023-05-18T14:54:49.233" v="80" actId="26606"/>
          <ac:spMkLst>
            <pc:docMk/>
            <pc:sldMk cId="2859760074" sldId="324"/>
            <ac:spMk id="14377" creationId="{ADF57D5B-380D-48E9-8DAD-DD500FE80A01}"/>
          </ac:spMkLst>
        </pc:spChg>
        <pc:spChg chg="add del">
          <ac:chgData name="john payton" userId="5dbaeabc4e38222b" providerId="LiveId" clId="{A8ED0C21-E591-45BA-ADB2-D727EEB155B5}" dt="2023-05-18T14:54:49.233" v="80" actId="26606"/>
          <ac:spMkLst>
            <pc:docMk/>
            <pc:sldMk cId="2859760074" sldId="324"/>
            <ac:spMk id="14378" creationId="{065CC8E5-7727-4F29-A17D-114AF339F7DA}"/>
          </ac:spMkLst>
        </pc:spChg>
        <pc:spChg chg="add del">
          <ac:chgData name="john payton" userId="5dbaeabc4e38222b" providerId="LiveId" clId="{A8ED0C21-E591-45BA-ADB2-D727EEB155B5}" dt="2023-05-18T14:54:49.233" v="80" actId="26606"/>
          <ac:spMkLst>
            <pc:docMk/>
            <pc:sldMk cId="2859760074" sldId="324"/>
            <ac:spMk id="14379" creationId="{74600802-151E-4F13-8C35-8D5CEDFF64A4}"/>
          </ac:spMkLst>
        </pc:spChg>
        <pc:spChg chg="add del">
          <ac:chgData name="john payton" userId="5dbaeabc4e38222b" providerId="LiveId" clId="{A8ED0C21-E591-45BA-ADB2-D727EEB155B5}" dt="2023-05-18T14:54:49.233" v="80" actId="26606"/>
          <ac:spMkLst>
            <pc:docMk/>
            <pc:sldMk cId="2859760074" sldId="324"/>
            <ac:spMk id="14380" creationId="{F125053E-1062-4FE2-974C-546DC769D9F5}"/>
          </ac:spMkLst>
        </pc:spChg>
        <pc:spChg chg="add del">
          <ac:chgData name="john payton" userId="5dbaeabc4e38222b" providerId="LiveId" clId="{A8ED0C21-E591-45BA-ADB2-D727EEB155B5}" dt="2023-05-18T14:54:01.166" v="67" actId="26606"/>
          <ac:spMkLst>
            <pc:docMk/>
            <pc:sldMk cId="2859760074" sldId="324"/>
            <ac:spMk id="14385" creationId="{40DCEEEA-6FE7-4541-9EB2-EF754066EE9B}"/>
          </ac:spMkLst>
        </pc:spChg>
        <pc:spChg chg="add del">
          <ac:chgData name="john payton" userId="5dbaeabc4e38222b" providerId="LiveId" clId="{A8ED0C21-E591-45BA-ADB2-D727EEB155B5}" dt="2023-05-18T14:54:01.166" v="67" actId="26606"/>
          <ac:spMkLst>
            <pc:docMk/>
            <pc:sldMk cId="2859760074" sldId="324"/>
            <ac:spMk id="14387" creationId="{03A72D00-0CA4-4A88-86CE-B1FB393C52C2}"/>
          </ac:spMkLst>
        </pc:spChg>
        <pc:spChg chg="add del">
          <ac:chgData name="john payton" userId="5dbaeabc4e38222b" providerId="LiveId" clId="{A8ED0C21-E591-45BA-ADB2-D727EEB155B5}" dt="2023-05-18T14:54:01.166" v="67" actId="26606"/>
          <ac:spMkLst>
            <pc:docMk/>
            <pc:sldMk cId="2859760074" sldId="324"/>
            <ac:spMk id="14389" creationId="{5C1D4A39-A122-41DA-BF9B-2313FB6B709A}"/>
          </ac:spMkLst>
        </pc:spChg>
        <pc:spChg chg="add del">
          <ac:chgData name="john payton" userId="5dbaeabc4e38222b" providerId="LiveId" clId="{A8ED0C21-E591-45BA-ADB2-D727EEB155B5}" dt="2023-05-18T14:54:01.166" v="67" actId="26606"/>
          <ac:spMkLst>
            <pc:docMk/>
            <pc:sldMk cId="2859760074" sldId="324"/>
            <ac:spMk id="14391" creationId="{ACD120F8-C0F1-4CC6-B340-0B8F67C400E8}"/>
          </ac:spMkLst>
        </pc:spChg>
        <pc:spChg chg="add del">
          <ac:chgData name="john payton" userId="5dbaeabc4e38222b" providerId="LiveId" clId="{A8ED0C21-E591-45BA-ADB2-D727EEB155B5}" dt="2023-05-18T14:54:01.166" v="67" actId="26606"/>
          <ac:spMkLst>
            <pc:docMk/>
            <pc:sldMk cId="2859760074" sldId="324"/>
            <ac:spMk id="14393" creationId="{8AF6EFCA-56DD-442E-9948-D162BEBBFDE2}"/>
          </ac:spMkLst>
        </pc:spChg>
        <pc:spChg chg="add del">
          <ac:chgData name="john payton" userId="5dbaeabc4e38222b" providerId="LiveId" clId="{A8ED0C21-E591-45BA-ADB2-D727EEB155B5}" dt="2023-05-18T14:54:05.175" v="69" actId="26606"/>
          <ac:spMkLst>
            <pc:docMk/>
            <pc:sldMk cId="2859760074" sldId="324"/>
            <ac:spMk id="14395" creationId="{74600802-151E-4F13-8C35-8D5CEDFF64A4}"/>
          </ac:spMkLst>
        </pc:spChg>
        <pc:spChg chg="add del">
          <ac:chgData name="john payton" userId="5dbaeabc4e38222b" providerId="LiveId" clId="{A8ED0C21-E591-45BA-ADB2-D727EEB155B5}" dt="2023-05-18T14:54:05.175" v="69" actId="26606"/>
          <ac:spMkLst>
            <pc:docMk/>
            <pc:sldMk cId="2859760074" sldId="324"/>
            <ac:spMk id="14396" creationId="{BBED7469-0D10-44CB-A4C2-C1124B3CA59F}"/>
          </ac:spMkLst>
        </pc:spChg>
        <pc:spChg chg="add del">
          <ac:chgData name="john payton" userId="5dbaeabc4e38222b" providerId="LiveId" clId="{A8ED0C21-E591-45BA-ADB2-D727EEB155B5}" dt="2023-05-18T14:54:05.175" v="69" actId="26606"/>
          <ac:spMkLst>
            <pc:docMk/>
            <pc:sldMk cId="2859760074" sldId="324"/>
            <ac:spMk id="14397" creationId="{F125053E-1062-4FE2-974C-546DC769D9F5}"/>
          </ac:spMkLst>
        </pc:spChg>
        <pc:spChg chg="add del">
          <ac:chgData name="john payton" userId="5dbaeabc4e38222b" providerId="LiveId" clId="{A8ED0C21-E591-45BA-ADB2-D727EEB155B5}" dt="2023-05-18T14:54:05.175" v="69" actId="26606"/>
          <ac:spMkLst>
            <pc:docMk/>
            <pc:sldMk cId="2859760074" sldId="324"/>
            <ac:spMk id="14398" creationId="{F4351E00-23D4-4170-AACC-F27A1EE3FF43}"/>
          </ac:spMkLst>
        </pc:spChg>
        <pc:spChg chg="add del">
          <ac:chgData name="john payton" userId="5dbaeabc4e38222b" providerId="LiveId" clId="{A8ED0C21-E591-45BA-ADB2-D727EEB155B5}" dt="2023-05-18T14:54:05.175" v="69" actId="26606"/>
          <ac:spMkLst>
            <pc:docMk/>
            <pc:sldMk cId="2859760074" sldId="324"/>
            <ac:spMk id="14399" creationId="{EA992460-7FA3-40FE-A958-BCD1981B96FB}"/>
          </ac:spMkLst>
        </pc:spChg>
        <pc:spChg chg="add del">
          <ac:chgData name="john payton" userId="5dbaeabc4e38222b" providerId="LiveId" clId="{A8ED0C21-E591-45BA-ADB2-D727EEB155B5}" dt="2023-05-18T14:54:05.175" v="69" actId="26606"/>
          <ac:spMkLst>
            <pc:docMk/>
            <pc:sldMk cId="2859760074" sldId="324"/>
            <ac:spMk id="14400" creationId="{ADF57D5B-380D-48E9-8DAD-DD500FE80A01}"/>
          </ac:spMkLst>
        </pc:spChg>
        <pc:spChg chg="add del">
          <ac:chgData name="john payton" userId="5dbaeabc4e38222b" providerId="LiveId" clId="{A8ED0C21-E591-45BA-ADB2-D727EEB155B5}" dt="2023-05-18T14:54:05.175" v="69" actId="26606"/>
          <ac:spMkLst>
            <pc:docMk/>
            <pc:sldMk cId="2859760074" sldId="324"/>
            <ac:spMk id="14401" creationId="{065CC8E5-7727-4F29-A17D-114AF339F7DA}"/>
          </ac:spMkLst>
        </pc:spChg>
        <pc:spChg chg="add del">
          <ac:chgData name="john payton" userId="5dbaeabc4e38222b" providerId="LiveId" clId="{A8ED0C21-E591-45BA-ADB2-D727EEB155B5}" dt="2023-05-18T14:54:09.579" v="71" actId="26606"/>
          <ac:spMkLst>
            <pc:docMk/>
            <pc:sldMk cId="2859760074" sldId="324"/>
            <ac:spMk id="14403" creationId="{BBED7469-0D10-44CB-A4C2-C1124B3CA59F}"/>
          </ac:spMkLst>
        </pc:spChg>
        <pc:spChg chg="add del">
          <ac:chgData name="john payton" userId="5dbaeabc4e38222b" providerId="LiveId" clId="{A8ED0C21-E591-45BA-ADB2-D727EEB155B5}" dt="2023-05-18T14:54:09.579" v="71" actId="26606"/>
          <ac:spMkLst>
            <pc:docMk/>
            <pc:sldMk cId="2859760074" sldId="324"/>
            <ac:spMk id="14404" creationId="{F4351E00-23D4-4170-AACC-F27A1EE3FF43}"/>
          </ac:spMkLst>
        </pc:spChg>
        <pc:spChg chg="add del">
          <ac:chgData name="john payton" userId="5dbaeabc4e38222b" providerId="LiveId" clId="{A8ED0C21-E591-45BA-ADB2-D727EEB155B5}" dt="2023-05-18T14:54:09.579" v="71" actId="26606"/>
          <ac:spMkLst>
            <pc:docMk/>
            <pc:sldMk cId="2859760074" sldId="324"/>
            <ac:spMk id="14405" creationId="{79FA8816-1A74-437F-87D9-8CB1C252FAD2}"/>
          </ac:spMkLst>
        </pc:spChg>
        <pc:spChg chg="add del">
          <ac:chgData name="john payton" userId="5dbaeabc4e38222b" providerId="LiveId" clId="{A8ED0C21-E591-45BA-ADB2-D727EEB155B5}" dt="2023-05-18T14:54:09.579" v="71" actId="26606"/>
          <ac:spMkLst>
            <pc:docMk/>
            <pc:sldMk cId="2859760074" sldId="324"/>
            <ac:spMk id="14406" creationId="{DD38F43D-7251-49DA-8210-748ED92CD6C4}"/>
          </ac:spMkLst>
        </pc:spChg>
        <pc:spChg chg="add del">
          <ac:chgData name="john payton" userId="5dbaeabc4e38222b" providerId="LiveId" clId="{A8ED0C21-E591-45BA-ADB2-D727EEB155B5}" dt="2023-05-18T14:54:09.579" v="71" actId="26606"/>
          <ac:spMkLst>
            <pc:docMk/>
            <pc:sldMk cId="2859760074" sldId="324"/>
            <ac:spMk id="14407" creationId="{318CA966-7397-43DD-A3FB-DA40618937C6}"/>
          </ac:spMkLst>
        </pc:spChg>
        <pc:spChg chg="add del">
          <ac:chgData name="john payton" userId="5dbaeabc4e38222b" providerId="LiveId" clId="{A8ED0C21-E591-45BA-ADB2-D727EEB155B5}" dt="2023-05-18T14:54:09.579" v="71" actId="26606"/>
          <ac:spMkLst>
            <pc:docMk/>
            <pc:sldMk cId="2859760074" sldId="324"/>
            <ac:spMk id="14408" creationId="{541C54A8-5388-4520-9A13-3214D466A71A}"/>
          </ac:spMkLst>
        </pc:spChg>
        <pc:spChg chg="add del">
          <ac:chgData name="john payton" userId="5dbaeabc4e38222b" providerId="LiveId" clId="{A8ED0C21-E591-45BA-ADB2-D727EEB155B5}" dt="2023-05-18T14:54:09.579" v="71" actId="26606"/>
          <ac:spMkLst>
            <pc:docMk/>
            <pc:sldMk cId="2859760074" sldId="324"/>
            <ac:spMk id="14409" creationId="{A4DA92B8-ECB2-42EA-AA82-1CDDF61643B7}"/>
          </ac:spMkLst>
        </pc:spChg>
        <pc:spChg chg="add del">
          <ac:chgData name="john payton" userId="5dbaeabc4e38222b" providerId="LiveId" clId="{A8ED0C21-E591-45BA-ADB2-D727EEB155B5}" dt="2023-05-18T14:54:18.515" v="73" actId="26606"/>
          <ac:spMkLst>
            <pc:docMk/>
            <pc:sldMk cId="2859760074" sldId="324"/>
            <ac:spMk id="14411" creationId="{BBED7469-0D10-44CB-A4C2-C1124B3CA59F}"/>
          </ac:spMkLst>
        </pc:spChg>
        <pc:spChg chg="add del">
          <ac:chgData name="john payton" userId="5dbaeabc4e38222b" providerId="LiveId" clId="{A8ED0C21-E591-45BA-ADB2-D727EEB155B5}" dt="2023-05-18T14:54:18.515" v="73" actId="26606"/>
          <ac:spMkLst>
            <pc:docMk/>
            <pc:sldMk cId="2859760074" sldId="324"/>
            <ac:spMk id="14412" creationId="{F4351E00-23D4-4170-AACC-F27A1EE3FF43}"/>
          </ac:spMkLst>
        </pc:spChg>
        <pc:spChg chg="add del">
          <ac:chgData name="john payton" userId="5dbaeabc4e38222b" providerId="LiveId" clId="{A8ED0C21-E591-45BA-ADB2-D727EEB155B5}" dt="2023-05-18T14:54:18.515" v="73" actId="26606"/>
          <ac:spMkLst>
            <pc:docMk/>
            <pc:sldMk cId="2859760074" sldId="324"/>
            <ac:spMk id="14413" creationId="{36324DAD-3C03-4590-BDB0-ACCE29E8062B}"/>
          </ac:spMkLst>
        </pc:spChg>
        <pc:spChg chg="add del">
          <ac:chgData name="john payton" userId="5dbaeabc4e38222b" providerId="LiveId" clId="{A8ED0C21-E591-45BA-ADB2-D727EEB155B5}" dt="2023-05-18T14:54:18.515" v="73" actId="26606"/>
          <ac:spMkLst>
            <pc:docMk/>
            <pc:sldMk cId="2859760074" sldId="324"/>
            <ac:spMk id="14414" creationId="{64D0ABBA-7770-4A8E-A402-3336AD7E7935}"/>
          </ac:spMkLst>
        </pc:spChg>
        <pc:spChg chg="add del">
          <ac:chgData name="john payton" userId="5dbaeabc4e38222b" providerId="LiveId" clId="{A8ED0C21-E591-45BA-ADB2-D727EEB155B5}" dt="2023-05-18T14:54:18.515" v="73" actId="26606"/>
          <ac:spMkLst>
            <pc:docMk/>
            <pc:sldMk cId="2859760074" sldId="324"/>
            <ac:spMk id="14415" creationId="{A6ACAFF7-48DF-441D-AF2E-21BC7596E863}"/>
          </ac:spMkLst>
        </pc:spChg>
        <pc:spChg chg="add del">
          <ac:chgData name="john payton" userId="5dbaeabc4e38222b" providerId="LiveId" clId="{A8ED0C21-E591-45BA-ADB2-D727EEB155B5}" dt="2023-05-18T14:54:22.528" v="75" actId="26606"/>
          <ac:spMkLst>
            <pc:docMk/>
            <pc:sldMk cId="2859760074" sldId="324"/>
            <ac:spMk id="14417" creationId="{BBED7469-0D10-44CB-A4C2-C1124B3CA59F}"/>
          </ac:spMkLst>
        </pc:spChg>
        <pc:spChg chg="add del">
          <ac:chgData name="john payton" userId="5dbaeabc4e38222b" providerId="LiveId" clId="{A8ED0C21-E591-45BA-ADB2-D727EEB155B5}" dt="2023-05-18T14:54:22.528" v="75" actId="26606"/>
          <ac:spMkLst>
            <pc:docMk/>
            <pc:sldMk cId="2859760074" sldId="324"/>
            <ac:spMk id="14418" creationId="{F4351E00-23D4-4170-AACC-F27A1EE3FF43}"/>
          </ac:spMkLst>
        </pc:spChg>
        <pc:spChg chg="add del">
          <ac:chgData name="john payton" userId="5dbaeabc4e38222b" providerId="LiveId" clId="{A8ED0C21-E591-45BA-ADB2-D727EEB155B5}" dt="2023-05-18T14:54:22.528" v="75" actId="26606"/>
          <ac:spMkLst>
            <pc:docMk/>
            <pc:sldMk cId="2859760074" sldId="324"/>
            <ac:spMk id="14419" creationId="{3033C1FA-44DC-4135-AC8E-99278C31781E}"/>
          </ac:spMkLst>
        </pc:spChg>
        <pc:spChg chg="add del">
          <ac:chgData name="john payton" userId="5dbaeabc4e38222b" providerId="LiveId" clId="{A8ED0C21-E591-45BA-ADB2-D727EEB155B5}" dt="2023-05-18T14:54:22.528" v="75" actId="26606"/>
          <ac:spMkLst>
            <pc:docMk/>
            <pc:sldMk cId="2859760074" sldId="324"/>
            <ac:spMk id="14420" creationId="{8481A727-51BA-47CD-BDF2-F800D0449B7C}"/>
          </ac:spMkLst>
        </pc:spChg>
        <pc:spChg chg="add del">
          <ac:chgData name="john payton" userId="5dbaeabc4e38222b" providerId="LiveId" clId="{A8ED0C21-E591-45BA-ADB2-D727EEB155B5}" dt="2023-05-18T14:54:22.528" v="75" actId="26606"/>
          <ac:spMkLst>
            <pc:docMk/>
            <pc:sldMk cId="2859760074" sldId="324"/>
            <ac:spMk id="14421" creationId="{4A94605C-0EB2-4FA5-B05F-7BC682EA274C}"/>
          </ac:spMkLst>
        </pc:spChg>
        <pc:spChg chg="add del">
          <ac:chgData name="john payton" userId="5dbaeabc4e38222b" providerId="LiveId" clId="{A8ED0C21-E591-45BA-ADB2-D727EEB155B5}" dt="2023-05-18T14:54:22.528" v="75" actId="26606"/>
          <ac:spMkLst>
            <pc:docMk/>
            <pc:sldMk cId="2859760074" sldId="324"/>
            <ac:spMk id="14422" creationId="{E1D58C79-C053-45C6-AB6A-6BE55965B2E8}"/>
          </ac:spMkLst>
        </pc:spChg>
        <pc:spChg chg="add del">
          <ac:chgData name="john payton" userId="5dbaeabc4e38222b" providerId="LiveId" clId="{A8ED0C21-E591-45BA-ADB2-D727EEB155B5}" dt="2023-05-18T14:54:22.528" v="75" actId="26606"/>
          <ac:spMkLst>
            <pc:docMk/>
            <pc:sldMk cId="2859760074" sldId="324"/>
            <ac:spMk id="14423" creationId="{AF6B7092-FA11-45BD-B50D-DF79993015A4}"/>
          </ac:spMkLst>
        </pc:spChg>
        <pc:spChg chg="add del">
          <ac:chgData name="john payton" userId="5dbaeabc4e38222b" providerId="LiveId" clId="{A8ED0C21-E591-45BA-ADB2-D727EEB155B5}" dt="2023-05-18T14:54:38.831" v="77" actId="26606"/>
          <ac:spMkLst>
            <pc:docMk/>
            <pc:sldMk cId="2859760074" sldId="324"/>
            <ac:spMk id="14425" creationId="{BBED7469-0D10-44CB-A4C2-C1124B3CA59F}"/>
          </ac:spMkLst>
        </pc:spChg>
        <pc:spChg chg="add del">
          <ac:chgData name="john payton" userId="5dbaeabc4e38222b" providerId="LiveId" clId="{A8ED0C21-E591-45BA-ADB2-D727EEB155B5}" dt="2023-05-18T14:54:38.831" v="77" actId="26606"/>
          <ac:spMkLst>
            <pc:docMk/>
            <pc:sldMk cId="2859760074" sldId="324"/>
            <ac:spMk id="14426" creationId="{F4351E00-23D4-4170-AACC-F27A1EE3FF43}"/>
          </ac:spMkLst>
        </pc:spChg>
        <pc:spChg chg="add del">
          <ac:chgData name="john payton" userId="5dbaeabc4e38222b" providerId="LiveId" clId="{A8ED0C21-E591-45BA-ADB2-D727EEB155B5}" dt="2023-05-18T14:54:38.831" v="77" actId="26606"/>
          <ac:spMkLst>
            <pc:docMk/>
            <pc:sldMk cId="2859760074" sldId="324"/>
            <ac:spMk id="14427" creationId="{EA992460-7FA3-40FE-A958-BCD1981B96FB}"/>
          </ac:spMkLst>
        </pc:spChg>
        <pc:spChg chg="add del">
          <ac:chgData name="john payton" userId="5dbaeabc4e38222b" providerId="LiveId" clId="{A8ED0C21-E591-45BA-ADB2-D727EEB155B5}" dt="2023-05-18T14:54:38.831" v="77" actId="26606"/>
          <ac:spMkLst>
            <pc:docMk/>
            <pc:sldMk cId="2859760074" sldId="324"/>
            <ac:spMk id="14428" creationId="{ADF57D5B-380D-48E9-8DAD-DD500FE80A01}"/>
          </ac:spMkLst>
        </pc:spChg>
        <pc:spChg chg="add del">
          <ac:chgData name="john payton" userId="5dbaeabc4e38222b" providerId="LiveId" clId="{A8ED0C21-E591-45BA-ADB2-D727EEB155B5}" dt="2023-05-18T14:54:38.831" v="77" actId="26606"/>
          <ac:spMkLst>
            <pc:docMk/>
            <pc:sldMk cId="2859760074" sldId="324"/>
            <ac:spMk id="14429" creationId="{065CC8E5-7727-4F29-A17D-114AF339F7DA}"/>
          </ac:spMkLst>
        </pc:spChg>
        <pc:spChg chg="add del">
          <ac:chgData name="john payton" userId="5dbaeabc4e38222b" providerId="LiveId" clId="{A8ED0C21-E591-45BA-ADB2-D727EEB155B5}" dt="2023-05-18T14:54:38.831" v="77" actId="26606"/>
          <ac:spMkLst>
            <pc:docMk/>
            <pc:sldMk cId="2859760074" sldId="324"/>
            <ac:spMk id="14430" creationId="{74600802-151E-4F13-8C35-8D5CEDFF64A4}"/>
          </ac:spMkLst>
        </pc:spChg>
        <pc:spChg chg="add del">
          <ac:chgData name="john payton" userId="5dbaeabc4e38222b" providerId="LiveId" clId="{A8ED0C21-E591-45BA-ADB2-D727EEB155B5}" dt="2023-05-18T14:54:38.831" v="77" actId="26606"/>
          <ac:spMkLst>
            <pc:docMk/>
            <pc:sldMk cId="2859760074" sldId="324"/>
            <ac:spMk id="14431" creationId="{F125053E-1062-4FE2-974C-546DC769D9F5}"/>
          </ac:spMkLst>
        </pc:spChg>
        <pc:spChg chg="add del">
          <ac:chgData name="john payton" userId="5dbaeabc4e38222b" providerId="LiveId" clId="{A8ED0C21-E591-45BA-ADB2-D727EEB155B5}" dt="2023-05-18T14:54:49.215" v="79" actId="26606"/>
          <ac:spMkLst>
            <pc:docMk/>
            <pc:sldMk cId="2859760074" sldId="324"/>
            <ac:spMk id="14433" creationId="{BBED7469-0D10-44CB-A4C2-C1124B3CA59F}"/>
          </ac:spMkLst>
        </pc:spChg>
        <pc:spChg chg="add del">
          <ac:chgData name="john payton" userId="5dbaeabc4e38222b" providerId="LiveId" clId="{A8ED0C21-E591-45BA-ADB2-D727EEB155B5}" dt="2023-05-18T14:54:49.215" v="79" actId="26606"/>
          <ac:spMkLst>
            <pc:docMk/>
            <pc:sldMk cId="2859760074" sldId="324"/>
            <ac:spMk id="14434" creationId="{F4351E00-23D4-4170-AACC-F27A1EE3FF43}"/>
          </ac:spMkLst>
        </pc:spChg>
        <pc:spChg chg="add del">
          <ac:chgData name="john payton" userId="5dbaeabc4e38222b" providerId="LiveId" clId="{A8ED0C21-E591-45BA-ADB2-D727EEB155B5}" dt="2023-05-18T14:54:49.215" v="79" actId="26606"/>
          <ac:spMkLst>
            <pc:docMk/>
            <pc:sldMk cId="2859760074" sldId="324"/>
            <ac:spMk id="14435" creationId="{3033C1FA-44DC-4135-AC8E-99278C31781E}"/>
          </ac:spMkLst>
        </pc:spChg>
        <pc:spChg chg="add del">
          <ac:chgData name="john payton" userId="5dbaeabc4e38222b" providerId="LiveId" clId="{A8ED0C21-E591-45BA-ADB2-D727EEB155B5}" dt="2023-05-18T14:54:49.215" v="79" actId="26606"/>
          <ac:spMkLst>
            <pc:docMk/>
            <pc:sldMk cId="2859760074" sldId="324"/>
            <ac:spMk id="14436" creationId="{8481A727-51BA-47CD-BDF2-F800D0449B7C}"/>
          </ac:spMkLst>
        </pc:spChg>
        <pc:spChg chg="add del">
          <ac:chgData name="john payton" userId="5dbaeabc4e38222b" providerId="LiveId" clId="{A8ED0C21-E591-45BA-ADB2-D727EEB155B5}" dt="2023-05-18T14:54:49.215" v="79" actId="26606"/>
          <ac:spMkLst>
            <pc:docMk/>
            <pc:sldMk cId="2859760074" sldId="324"/>
            <ac:spMk id="14437" creationId="{4A94605C-0EB2-4FA5-B05F-7BC682EA274C}"/>
          </ac:spMkLst>
        </pc:spChg>
        <pc:spChg chg="add del">
          <ac:chgData name="john payton" userId="5dbaeabc4e38222b" providerId="LiveId" clId="{A8ED0C21-E591-45BA-ADB2-D727EEB155B5}" dt="2023-05-18T14:54:49.215" v="79" actId="26606"/>
          <ac:spMkLst>
            <pc:docMk/>
            <pc:sldMk cId="2859760074" sldId="324"/>
            <ac:spMk id="14438" creationId="{E1D58C79-C053-45C6-AB6A-6BE55965B2E8}"/>
          </ac:spMkLst>
        </pc:spChg>
        <pc:spChg chg="add del">
          <ac:chgData name="john payton" userId="5dbaeabc4e38222b" providerId="LiveId" clId="{A8ED0C21-E591-45BA-ADB2-D727EEB155B5}" dt="2023-05-18T14:54:49.215" v="79" actId="26606"/>
          <ac:spMkLst>
            <pc:docMk/>
            <pc:sldMk cId="2859760074" sldId="324"/>
            <ac:spMk id="14439" creationId="{AF6B7092-FA11-45BD-B50D-DF79993015A4}"/>
          </ac:spMkLst>
        </pc:spChg>
        <pc:spChg chg="add">
          <ac:chgData name="john payton" userId="5dbaeabc4e38222b" providerId="LiveId" clId="{A8ED0C21-E591-45BA-ADB2-D727EEB155B5}" dt="2023-05-18T14:54:49.233" v="80" actId="26606"/>
          <ac:spMkLst>
            <pc:docMk/>
            <pc:sldMk cId="2859760074" sldId="324"/>
            <ac:spMk id="14441" creationId="{40DCEEEA-6FE7-4541-9EB2-EF754066EE9B}"/>
          </ac:spMkLst>
        </pc:spChg>
        <pc:spChg chg="add">
          <ac:chgData name="john payton" userId="5dbaeabc4e38222b" providerId="LiveId" clId="{A8ED0C21-E591-45BA-ADB2-D727EEB155B5}" dt="2023-05-18T14:54:49.233" v="80" actId="26606"/>
          <ac:spMkLst>
            <pc:docMk/>
            <pc:sldMk cId="2859760074" sldId="324"/>
            <ac:spMk id="14442" creationId="{03A72D00-0CA4-4A88-86CE-B1FB393C52C2}"/>
          </ac:spMkLst>
        </pc:spChg>
        <pc:spChg chg="add">
          <ac:chgData name="john payton" userId="5dbaeabc4e38222b" providerId="LiveId" clId="{A8ED0C21-E591-45BA-ADB2-D727EEB155B5}" dt="2023-05-18T14:54:49.233" v="80" actId="26606"/>
          <ac:spMkLst>
            <pc:docMk/>
            <pc:sldMk cId="2859760074" sldId="324"/>
            <ac:spMk id="14443" creationId="{47BA6B54-FD0C-4B20-816F-3B6BEEA1D65C}"/>
          </ac:spMkLst>
        </pc:spChg>
        <pc:spChg chg="add">
          <ac:chgData name="john payton" userId="5dbaeabc4e38222b" providerId="LiveId" clId="{A8ED0C21-E591-45BA-ADB2-D727EEB155B5}" dt="2023-05-18T14:54:49.233" v="80" actId="26606"/>
          <ac:spMkLst>
            <pc:docMk/>
            <pc:sldMk cId="2859760074" sldId="324"/>
            <ac:spMk id="14444" creationId="{CE90C7AB-40E9-481F-980A-EDD19EFF359D}"/>
          </ac:spMkLst>
        </pc:spChg>
        <pc:spChg chg="add">
          <ac:chgData name="john payton" userId="5dbaeabc4e38222b" providerId="LiveId" clId="{A8ED0C21-E591-45BA-ADB2-D727EEB155B5}" dt="2023-05-18T14:54:49.233" v="80" actId="26606"/>
          <ac:spMkLst>
            <pc:docMk/>
            <pc:sldMk cId="2859760074" sldId="324"/>
            <ac:spMk id="14445" creationId="{23ADD3AA-6CC0-4B1A-B4A3-98AD78A1EACC}"/>
          </ac:spMkLst>
        </pc:spChg>
        <pc:spChg chg="add">
          <ac:chgData name="john payton" userId="5dbaeabc4e38222b" providerId="LiveId" clId="{A8ED0C21-E591-45BA-ADB2-D727EEB155B5}" dt="2023-05-18T14:54:49.233" v="80" actId="26606"/>
          <ac:spMkLst>
            <pc:docMk/>
            <pc:sldMk cId="2859760074" sldId="324"/>
            <ac:spMk id="14446" creationId="{A73D5959-733D-49EB-9C7B-0B65AD3B981A}"/>
          </ac:spMkLst>
        </pc:spChg>
        <pc:spChg chg="add">
          <ac:chgData name="john payton" userId="5dbaeabc4e38222b" providerId="LiveId" clId="{A8ED0C21-E591-45BA-ADB2-D727EEB155B5}" dt="2023-05-18T14:54:49.233" v="80" actId="26606"/>
          <ac:spMkLst>
            <pc:docMk/>
            <pc:sldMk cId="2859760074" sldId="324"/>
            <ac:spMk id="14447" creationId="{670FE657-E905-4F80-9A98-9FAC75EAC29D}"/>
          </ac:spMkLst>
        </pc:spChg>
        <pc:spChg chg="add">
          <ac:chgData name="john payton" userId="5dbaeabc4e38222b" providerId="LiveId" clId="{A8ED0C21-E591-45BA-ADB2-D727EEB155B5}" dt="2023-05-18T14:54:49.233" v="80" actId="26606"/>
          <ac:spMkLst>
            <pc:docMk/>
            <pc:sldMk cId="2859760074" sldId="324"/>
            <ac:spMk id="14448" creationId="{5296173E-160F-42EA-B0C9-8E2804C9A375}"/>
          </ac:spMkLst>
        </pc:spChg>
        <pc:spChg chg="add">
          <ac:chgData name="john payton" userId="5dbaeabc4e38222b" providerId="LiveId" clId="{A8ED0C21-E591-45BA-ADB2-D727EEB155B5}" dt="2023-05-18T14:54:49.233" v="80" actId="26606"/>
          <ac:spMkLst>
            <pc:docMk/>
            <pc:sldMk cId="2859760074" sldId="324"/>
            <ac:spMk id="14449" creationId="{85FD8413-571F-456D-BB62-4C204826EBA7}"/>
          </ac:spMkLst>
        </pc:spChg>
        <pc:picChg chg="mod">
          <ac:chgData name="john payton" userId="5dbaeabc4e38222b" providerId="LiveId" clId="{A8ED0C21-E591-45BA-ADB2-D727EEB155B5}" dt="2023-05-18T14:55:18.951" v="83" actId="1076"/>
          <ac:picMkLst>
            <pc:docMk/>
            <pc:sldMk cId="2859760074" sldId="324"/>
            <ac:picMk id="14338" creationId="{75C2186A-219E-3C50-C62F-149AE009DEA3}"/>
          </ac:picMkLst>
        </pc:picChg>
        <pc:picChg chg="mod ord">
          <ac:chgData name="john payton" userId="5dbaeabc4e38222b" providerId="LiveId" clId="{A8ED0C21-E591-45BA-ADB2-D727EEB155B5}" dt="2023-05-18T14:55:43.476" v="85" actId="166"/>
          <ac:picMkLst>
            <pc:docMk/>
            <pc:sldMk cId="2859760074" sldId="324"/>
            <ac:picMk id="14340" creationId="{D7E2A0D4-19C5-F6B1-BEE3-EF40455F2546}"/>
          </ac:picMkLst>
        </pc:picChg>
      </pc:sldChg>
      <pc:sldChg chg="addSp delSp modSp mod">
        <pc:chgData name="john payton" userId="5dbaeabc4e38222b" providerId="LiveId" clId="{A8ED0C21-E591-45BA-ADB2-D727EEB155B5}" dt="2023-05-18T15:25:51.566" v="132" actId="26606"/>
        <pc:sldMkLst>
          <pc:docMk/>
          <pc:sldMk cId="1921659049" sldId="326"/>
        </pc:sldMkLst>
        <pc:spChg chg="mod">
          <ac:chgData name="john payton" userId="5dbaeabc4e38222b" providerId="LiveId" clId="{A8ED0C21-E591-45BA-ADB2-D727EEB155B5}" dt="2023-05-18T15:25:51.542" v="131" actId="26606"/>
          <ac:spMkLst>
            <pc:docMk/>
            <pc:sldMk cId="1921659049" sldId="326"/>
            <ac:spMk id="3" creationId="{789B2DE0-F67F-6873-4317-C9DA2DBCCA21}"/>
          </ac:spMkLst>
        </pc:spChg>
        <pc:spChg chg="add del">
          <ac:chgData name="john payton" userId="5dbaeabc4e38222b" providerId="LiveId" clId="{A8ED0C21-E591-45BA-ADB2-D727EEB155B5}" dt="2023-05-18T15:25:51.566" v="132" actId="26606"/>
          <ac:spMkLst>
            <pc:docMk/>
            <pc:sldMk cId="1921659049" sldId="326"/>
            <ac:spMk id="8" creationId="{4F645BF8-7885-4398-80BC-4C0DF24F5CEE}"/>
          </ac:spMkLst>
        </pc:spChg>
        <pc:spChg chg="add del">
          <ac:chgData name="john payton" userId="5dbaeabc4e38222b" providerId="LiveId" clId="{A8ED0C21-E591-45BA-ADB2-D727EEB155B5}" dt="2023-05-18T15:25:51.566" v="132" actId="26606"/>
          <ac:spMkLst>
            <pc:docMk/>
            <pc:sldMk cId="1921659049" sldId="326"/>
            <ac:spMk id="10" creationId="{3212FB65-CD2B-4005-B910-132DCE19FCC7}"/>
          </ac:spMkLst>
        </pc:spChg>
        <pc:spChg chg="add del">
          <ac:chgData name="john payton" userId="5dbaeabc4e38222b" providerId="LiveId" clId="{A8ED0C21-E591-45BA-ADB2-D727EEB155B5}" dt="2023-05-18T15:25:51.566" v="132" actId="26606"/>
          <ac:spMkLst>
            <pc:docMk/>
            <pc:sldMk cId="1921659049" sldId="326"/>
            <ac:spMk id="12" creationId="{A35CBD63-8F8F-47DC-9CE7-159E6161D872}"/>
          </ac:spMkLst>
        </pc:spChg>
        <pc:spChg chg="add del">
          <ac:chgData name="john payton" userId="5dbaeabc4e38222b" providerId="LiveId" clId="{A8ED0C21-E591-45BA-ADB2-D727EEB155B5}" dt="2023-05-18T15:25:51.566" v="132" actId="26606"/>
          <ac:spMkLst>
            <pc:docMk/>
            <pc:sldMk cId="1921659049" sldId="326"/>
            <ac:spMk id="14" creationId="{CA0E3486-FD49-4921-B4F4-E5BB5C88AC79}"/>
          </ac:spMkLst>
        </pc:spChg>
        <pc:spChg chg="add del">
          <ac:chgData name="john payton" userId="5dbaeabc4e38222b" providerId="LiveId" clId="{A8ED0C21-E591-45BA-ADB2-D727EEB155B5}" dt="2023-05-18T15:25:51.566" v="132" actId="26606"/>
          <ac:spMkLst>
            <pc:docMk/>
            <pc:sldMk cId="1921659049" sldId="326"/>
            <ac:spMk id="16" creationId="{83B4A72C-2924-4CE2-8674-7E02E182ED6D}"/>
          </ac:spMkLst>
        </pc:spChg>
        <pc:spChg chg="add del">
          <ac:chgData name="john payton" userId="5dbaeabc4e38222b" providerId="LiveId" clId="{A8ED0C21-E591-45BA-ADB2-D727EEB155B5}" dt="2023-05-18T15:25:49.125" v="129" actId="26606"/>
          <ac:spMkLst>
            <pc:docMk/>
            <pc:sldMk cId="1921659049" sldId="326"/>
            <ac:spMk id="21" creationId="{4F645BF8-7885-4398-80BC-4C0DF24F5CEE}"/>
          </ac:spMkLst>
        </pc:spChg>
        <pc:spChg chg="add del">
          <ac:chgData name="john payton" userId="5dbaeabc4e38222b" providerId="LiveId" clId="{A8ED0C21-E591-45BA-ADB2-D727EEB155B5}" dt="2023-05-18T15:25:49.125" v="129" actId="26606"/>
          <ac:spMkLst>
            <pc:docMk/>
            <pc:sldMk cId="1921659049" sldId="326"/>
            <ac:spMk id="23" creationId="{3212FB65-CD2B-4005-B910-132DCE19FCC7}"/>
          </ac:spMkLst>
        </pc:spChg>
        <pc:spChg chg="add del">
          <ac:chgData name="john payton" userId="5dbaeabc4e38222b" providerId="LiveId" clId="{A8ED0C21-E591-45BA-ADB2-D727EEB155B5}" dt="2023-05-18T15:25:49.125" v="129" actId="26606"/>
          <ac:spMkLst>
            <pc:docMk/>
            <pc:sldMk cId="1921659049" sldId="326"/>
            <ac:spMk id="25" creationId="{A35CBD63-8F8F-47DC-9CE7-159E6161D872}"/>
          </ac:spMkLst>
        </pc:spChg>
        <pc:spChg chg="add del">
          <ac:chgData name="john payton" userId="5dbaeabc4e38222b" providerId="LiveId" clId="{A8ED0C21-E591-45BA-ADB2-D727EEB155B5}" dt="2023-05-18T15:25:49.125" v="129" actId="26606"/>
          <ac:spMkLst>
            <pc:docMk/>
            <pc:sldMk cId="1921659049" sldId="326"/>
            <ac:spMk id="27" creationId="{CA0E3486-FD49-4921-B4F4-E5BB5C88AC79}"/>
          </ac:spMkLst>
        </pc:spChg>
        <pc:spChg chg="add del">
          <ac:chgData name="john payton" userId="5dbaeabc4e38222b" providerId="LiveId" clId="{A8ED0C21-E591-45BA-ADB2-D727EEB155B5}" dt="2023-05-18T15:25:49.125" v="129" actId="26606"/>
          <ac:spMkLst>
            <pc:docMk/>
            <pc:sldMk cId="1921659049" sldId="326"/>
            <ac:spMk id="29" creationId="{83B4A72C-2924-4CE2-8674-7E02E182ED6D}"/>
          </ac:spMkLst>
        </pc:spChg>
        <pc:spChg chg="add del">
          <ac:chgData name="john payton" userId="5dbaeabc4e38222b" providerId="LiveId" clId="{A8ED0C21-E591-45BA-ADB2-D727EEB155B5}" dt="2023-05-18T15:25:51.542" v="131" actId="26606"/>
          <ac:spMkLst>
            <pc:docMk/>
            <pc:sldMk cId="1921659049" sldId="326"/>
            <ac:spMk id="31" creationId="{4F645BF8-7885-4398-80BC-4C0DF24F5CEE}"/>
          </ac:spMkLst>
        </pc:spChg>
        <pc:spChg chg="add del">
          <ac:chgData name="john payton" userId="5dbaeabc4e38222b" providerId="LiveId" clId="{A8ED0C21-E591-45BA-ADB2-D727EEB155B5}" dt="2023-05-18T15:25:51.542" v="131" actId="26606"/>
          <ac:spMkLst>
            <pc:docMk/>
            <pc:sldMk cId="1921659049" sldId="326"/>
            <ac:spMk id="32" creationId="{3212FB65-CD2B-4005-B910-132DCE19FCC7}"/>
          </ac:spMkLst>
        </pc:spChg>
        <pc:spChg chg="add del">
          <ac:chgData name="john payton" userId="5dbaeabc4e38222b" providerId="LiveId" clId="{A8ED0C21-E591-45BA-ADB2-D727EEB155B5}" dt="2023-05-18T15:25:51.542" v="131" actId="26606"/>
          <ac:spMkLst>
            <pc:docMk/>
            <pc:sldMk cId="1921659049" sldId="326"/>
            <ac:spMk id="33" creationId="{681577AD-DA5F-48B3-8FB9-5199BA9EE681}"/>
          </ac:spMkLst>
        </pc:spChg>
        <pc:spChg chg="add">
          <ac:chgData name="john payton" userId="5dbaeabc4e38222b" providerId="LiveId" clId="{A8ED0C21-E591-45BA-ADB2-D727EEB155B5}" dt="2023-05-18T15:25:51.566" v="132" actId="26606"/>
          <ac:spMkLst>
            <pc:docMk/>
            <pc:sldMk cId="1921659049" sldId="326"/>
            <ac:spMk id="35" creationId="{4F645BF8-7885-4398-80BC-4C0DF24F5CEE}"/>
          </ac:spMkLst>
        </pc:spChg>
        <pc:spChg chg="add">
          <ac:chgData name="john payton" userId="5dbaeabc4e38222b" providerId="LiveId" clId="{A8ED0C21-E591-45BA-ADB2-D727EEB155B5}" dt="2023-05-18T15:25:51.566" v="132" actId="26606"/>
          <ac:spMkLst>
            <pc:docMk/>
            <pc:sldMk cId="1921659049" sldId="326"/>
            <ac:spMk id="36" creationId="{3212FB65-CD2B-4005-B910-132DCE19FCC7}"/>
          </ac:spMkLst>
        </pc:spChg>
        <pc:spChg chg="add">
          <ac:chgData name="john payton" userId="5dbaeabc4e38222b" providerId="LiveId" clId="{A8ED0C21-E591-45BA-ADB2-D727EEB155B5}" dt="2023-05-18T15:25:51.566" v="132" actId="26606"/>
          <ac:spMkLst>
            <pc:docMk/>
            <pc:sldMk cId="1921659049" sldId="326"/>
            <ac:spMk id="37" creationId="{A35CBD63-8F8F-47DC-9CE7-159E6161D872}"/>
          </ac:spMkLst>
        </pc:spChg>
        <pc:spChg chg="add">
          <ac:chgData name="john payton" userId="5dbaeabc4e38222b" providerId="LiveId" clId="{A8ED0C21-E591-45BA-ADB2-D727EEB155B5}" dt="2023-05-18T15:25:51.566" v="132" actId="26606"/>
          <ac:spMkLst>
            <pc:docMk/>
            <pc:sldMk cId="1921659049" sldId="326"/>
            <ac:spMk id="38" creationId="{CA0E3486-FD49-4921-B4F4-E5BB5C88AC79}"/>
          </ac:spMkLst>
        </pc:spChg>
        <pc:spChg chg="add">
          <ac:chgData name="john payton" userId="5dbaeabc4e38222b" providerId="LiveId" clId="{A8ED0C21-E591-45BA-ADB2-D727EEB155B5}" dt="2023-05-18T15:25:51.566" v="132" actId="26606"/>
          <ac:spMkLst>
            <pc:docMk/>
            <pc:sldMk cId="1921659049" sldId="326"/>
            <ac:spMk id="39" creationId="{83B4A72C-2924-4CE2-8674-7E02E182ED6D}"/>
          </ac:spMkLst>
        </pc:spChg>
        <pc:graphicFrameChg chg="add mod">
          <ac:chgData name="john payton" userId="5dbaeabc4e38222b" providerId="LiveId" clId="{A8ED0C21-E591-45BA-ADB2-D727EEB155B5}" dt="2023-05-18T15:25:51.566" v="132" actId="26606"/>
          <ac:graphicFrameMkLst>
            <pc:docMk/>
            <pc:sldMk cId="1921659049" sldId="326"/>
            <ac:graphicFrameMk id="2" creationId="{CACE2467-5964-3482-3EC5-F8696959EA76}"/>
          </ac:graphicFrameMkLst>
        </pc:graphicFrameChg>
      </pc:sldChg>
      <pc:sldChg chg="addSp delSp modSp new mod setBg">
        <pc:chgData name="john payton" userId="5dbaeabc4e38222b" providerId="LiveId" clId="{A8ED0C21-E591-45BA-ADB2-D727EEB155B5}" dt="2023-05-18T14:43:34.797" v="14" actId="26606"/>
        <pc:sldMkLst>
          <pc:docMk/>
          <pc:sldMk cId="1683864696" sldId="338"/>
        </pc:sldMkLst>
        <pc:spChg chg="add del">
          <ac:chgData name="john payton" userId="5dbaeabc4e38222b" providerId="LiveId" clId="{A8ED0C21-E591-45BA-ADB2-D727EEB155B5}" dt="2023-05-18T14:43:29.191" v="12"/>
          <ac:spMkLst>
            <pc:docMk/>
            <pc:sldMk cId="1683864696" sldId="338"/>
            <ac:spMk id="2" creationId="{7BCFFC64-F2CB-A558-37CD-3FB77FBF997E}"/>
          </ac:spMkLst>
        </pc:spChg>
        <pc:spChg chg="add del">
          <ac:chgData name="john payton" userId="5dbaeabc4e38222b" providerId="LiveId" clId="{A8ED0C21-E591-45BA-ADB2-D727EEB155B5}" dt="2023-05-18T14:43:29.191" v="12"/>
          <ac:spMkLst>
            <pc:docMk/>
            <pc:sldMk cId="1683864696" sldId="338"/>
            <ac:spMk id="3" creationId="{E97E3A58-5844-62D0-C57D-205167E75E2A}"/>
          </ac:spMkLst>
        </pc:spChg>
        <pc:spChg chg="add">
          <ac:chgData name="john payton" userId="5dbaeabc4e38222b" providerId="LiveId" clId="{A8ED0C21-E591-45BA-ADB2-D727EEB155B5}" dt="2023-05-18T14:43:34.797" v="14" actId="26606"/>
          <ac:spMkLst>
            <pc:docMk/>
            <pc:sldMk cId="1683864696" sldId="338"/>
            <ac:spMk id="9" creationId="{2ABBB681-F4D2-40F2-ACC3-DE0B4B4880EF}"/>
          </ac:spMkLst>
        </pc:spChg>
        <pc:spChg chg="add">
          <ac:chgData name="john payton" userId="5dbaeabc4e38222b" providerId="LiveId" clId="{A8ED0C21-E591-45BA-ADB2-D727EEB155B5}" dt="2023-05-18T14:43:34.797" v="14" actId="26606"/>
          <ac:spMkLst>
            <pc:docMk/>
            <pc:sldMk cId="1683864696" sldId="338"/>
            <ac:spMk id="11" creationId="{09388ED0-1FEF-4E11-B488-BD661D1AC1A6}"/>
          </ac:spMkLst>
        </pc:spChg>
        <pc:picChg chg="add mod">
          <ac:chgData name="john payton" userId="5dbaeabc4e38222b" providerId="LiveId" clId="{A8ED0C21-E591-45BA-ADB2-D727EEB155B5}" dt="2023-05-18T14:43:34.797" v="14" actId="26606"/>
          <ac:picMkLst>
            <pc:docMk/>
            <pc:sldMk cId="1683864696" sldId="338"/>
            <ac:picMk id="4" creationId="{2C8FB560-EADF-1291-28A1-F5F3AB180E45}"/>
          </ac:picMkLst>
        </pc:picChg>
        <pc:picChg chg="add del">
          <ac:chgData name="john payton" userId="5dbaeabc4e38222b" providerId="LiveId" clId="{A8ED0C21-E591-45BA-ADB2-D727EEB155B5}" dt="2023-05-18T14:43:29.191" v="12"/>
          <ac:picMkLst>
            <pc:docMk/>
            <pc:sldMk cId="1683864696" sldId="338"/>
            <ac:picMk id="1025" creationId="{BF97250E-1F9A-71E0-8A7E-3B1970CDAFF3}"/>
          </ac:picMkLst>
        </pc:picChg>
      </pc:sldChg>
      <pc:sldChg chg="addSp delSp modSp new mod setBg setClrOvrMap">
        <pc:chgData name="john payton" userId="5dbaeabc4e38222b" providerId="LiveId" clId="{A8ED0C21-E591-45BA-ADB2-D727EEB155B5}" dt="2023-05-18T14:49:22.595" v="62" actId="1076"/>
        <pc:sldMkLst>
          <pc:docMk/>
          <pc:sldMk cId="263522893" sldId="339"/>
        </pc:sldMkLst>
        <pc:spChg chg="add mod ord">
          <ac:chgData name="john payton" userId="5dbaeabc4e38222b" providerId="LiveId" clId="{A8ED0C21-E591-45BA-ADB2-D727EEB155B5}" dt="2023-05-18T14:48:46.704" v="60" actId="26606"/>
          <ac:spMkLst>
            <pc:docMk/>
            <pc:sldMk cId="263522893" sldId="339"/>
            <ac:spMk id="2" creationId="{2DBD1151-FFC6-45A7-D385-D9D6A552CD05}"/>
          </ac:spMkLst>
        </pc:spChg>
        <pc:spChg chg="add mod">
          <ac:chgData name="john payton" userId="5dbaeabc4e38222b" providerId="LiveId" clId="{A8ED0C21-E591-45BA-ADB2-D727EEB155B5}" dt="2023-05-18T14:49:22.595" v="62" actId="1076"/>
          <ac:spMkLst>
            <pc:docMk/>
            <pc:sldMk cId="263522893" sldId="339"/>
            <ac:spMk id="3" creationId="{95A7D396-B77C-0328-4273-FE9089BA9D1A}"/>
          </ac:spMkLst>
        </pc:spChg>
        <pc:spChg chg="add del">
          <ac:chgData name="john payton" userId="5dbaeabc4e38222b" providerId="LiveId" clId="{A8ED0C21-E591-45BA-ADB2-D727EEB155B5}" dt="2023-05-18T14:45:11.928" v="18" actId="26606"/>
          <ac:spMkLst>
            <pc:docMk/>
            <pc:sldMk cId="263522893" sldId="339"/>
            <ac:spMk id="2054" creationId="{B86EEAC6-011F-4499-ACFF-2FDC742DB06D}"/>
          </ac:spMkLst>
        </pc:spChg>
        <pc:spChg chg="add del">
          <ac:chgData name="john payton" userId="5dbaeabc4e38222b" providerId="LiveId" clId="{A8ED0C21-E591-45BA-ADB2-D727EEB155B5}" dt="2023-05-18T14:45:11.928" v="18" actId="26606"/>
          <ac:spMkLst>
            <pc:docMk/>
            <pc:sldMk cId="263522893" sldId="339"/>
            <ac:spMk id="2056" creationId="{6970F14D-B6E6-40EA-96B4-4E18D0CF9D8C}"/>
          </ac:spMkLst>
        </pc:spChg>
        <pc:spChg chg="add del">
          <ac:chgData name="john payton" userId="5dbaeabc4e38222b" providerId="LiveId" clId="{A8ED0C21-E591-45BA-ADB2-D727EEB155B5}" dt="2023-05-18T14:45:11.928" v="18" actId="26606"/>
          <ac:spMkLst>
            <pc:docMk/>
            <pc:sldMk cId="263522893" sldId="339"/>
            <ac:spMk id="2058" creationId="{DADC4F84-175A-4AB1-916C-1E5796E1E0D3}"/>
          </ac:spMkLst>
        </pc:spChg>
        <pc:spChg chg="add del">
          <ac:chgData name="john payton" userId="5dbaeabc4e38222b" providerId="LiveId" clId="{A8ED0C21-E591-45BA-ADB2-D727EEB155B5}" dt="2023-05-18T14:45:14.954" v="20" actId="26606"/>
          <ac:spMkLst>
            <pc:docMk/>
            <pc:sldMk cId="263522893" sldId="339"/>
            <ac:spMk id="2060" creationId="{B86EEAC6-011F-4499-ACFF-2FDC742DB06D}"/>
          </ac:spMkLst>
        </pc:spChg>
        <pc:spChg chg="add del">
          <ac:chgData name="john payton" userId="5dbaeabc4e38222b" providerId="LiveId" clId="{A8ED0C21-E591-45BA-ADB2-D727EEB155B5}" dt="2023-05-18T14:45:14.954" v="20" actId="26606"/>
          <ac:spMkLst>
            <pc:docMk/>
            <pc:sldMk cId="263522893" sldId="339"/>
            <ac:spMk id="2061" creationId="{6970F14D-B6E6-40EA-96B4-4E18D0CF9D8C}"/>
          </ac:spMkLst>
        </pc:spChg>
        <pc:spChg chg="add del">
          <ac:chgData name="john payton" userId="5dbaeabc4e38222b" providerId="LiveId" clId="{A8ED0C21-E591-45BA-ADB2-D727EEB155B5}" dt="2023-05-18T14:45:35.184" v="28" actId="26606"/>
          <ac:spMkLst>
            <pc:docMk/>
            <pc:sldMk cId="263522893" sldId="339"/>
            <ac:spMk id="2062" creationId="{E79D076F-656A-4CD9-83AD-AF8F4B28CA49}"/>
          </ac:spMkLst>
        </pc:spChg>
        <pc:spChg chg="add del">
          <ac:chgData name="john payton" userId="5dbaeabc4e38222b" providerId="LiveId" clId="{A8ED0C21-E591-45BA-ADB2-D727EEB155B5}" dt="2023-05-18T14:45:20.809" v="22" actId="26606"/>
          <ac:spMkLst>
            <pc:docMk/>
            <pc:sldMk cId="263522893" sldId="339"/>
            <ac:spMk id="2063" creationId="{B86EEAC6-011F-4499-ACFF-2FDC742DB06D}"/>
          </ac:spMkLst>
        </pc:spChg>
        <pc:spChg chg="add del">
          <ac:chgData name="john payton" userId="5dbaeabc4e38222b" providerId="LiveId" clId="{A8ED0C21-E591-45BA-ADB2-D727EEB155B5}" dt="2023-05-18T14:45:20.809" v="22" actId="26606"/>
          <ac:spMkLst>
            <pc:docMk/>
            <pc:sldMk cId="263522893" sldId="339"/>
            <ac:spMk id="2064" creationId="{6970F14D-B6E6-40EA-96B4-4E18D0CF9D8C}"/>
          </ac:spMkLst>
        </pc:spChg>
        <pc:spChg chg="add del">
          <ac:chgData name="john payton" userId="5dbaeabc4e38222b" providerId="LiveId" clId="{A8ED0C21-E591-45BA-ADB2-D727EEB155B5}" dt="2023-05-18T14:45:20.809" v="22" actId="26606"/>
          <ac:spMkLst>
            <pc:docMk/>
            <pc:sldMk cId="263522893" sldId="339"/>
            <ac:spMk id="2065" creationId="{5A133C1E-CB83-47F3-8F35-94C2A7C58EE2}"/>
          </ac:spMkLst>
        </pc:spChg>
        <pc:spChg chg="add del">
          <ac:chgData name="john payton" userId="5dbaeabc4e38222b" providerId="LiveId" clId="{A8ED0C21-E591-45BA-ADB2-D727EEB155B5}" dt="2023-05-18T14:45:20.809" v="22" actId="26606"/>
          <ac:spMkLst>
            <pc:docMk/>
            <pc:sldMk cId="263522893" sldId="339"/>
            <ac:spMk id="2066" creationId="{289E943A-225D-44B1-B345-D7FDBA43C1CE}"/>
          </ac:spMkLst>
        </pc:spChg>
        <pc:spChg chg="add del">
          <ac:chgData name="john payton" userId="5dbaeabc4e38222b" providerId="LiveId" clId="{A8ED0C21-E591-45BA-ADB2-D727EEB155B5}" dt="2023-05-18T14:45:26.025" v="24" actId="26606"/>
          <ac:spMkLst>
            <pc:docMk/>
            <pc:sldMk cId="263522893" sldId="339"/>
            <ac:spMk id="2068" creationId="{B86EEAC6-011F-4499-ACFF-2FDC742DB06D}"/>
          </ac:spMkLst>
        </pc:spChg>
        <pc:spChg chg="add del">
          <ac:chgData name="john payton" userId="5dbaeabc4e38222b" providerId="LiveId" clId="{A8ED0C21-E591-45BA-ADB2-D727EEB155B5}" dt="2023-05-18T14:45:26.025" v="24" actId="26606"/>
          <ac:spMkLst>
            <pc:docMk/>
            <pc:sldMk cId="263522893" sldId="339"/>
            <ac:spMk id="2069" creationId="{6970F14D-B6E6-40EA-96B4-4E18D0CF9D8C}"/>
          </ac:spMkLst>
        </pc:spChg>
        <pc:spChg chg="add del">
          <ac:chgData name="john payton" userId="5dbaeabc4e38222b" providerId="LiveId" clId="{A8ED0C21-E591-45BA-ADB2-D727EEB155B5}" dt="2023-05-18T14:45:26.025" v="24" actId="26606"/>
          <ac:spMkLst>
            <pc:docMk/>
            <pc:sldMk cId="263522893" sldId="339"/>
            <ac:spMk id="2070" creationId="{13577A01-3DD8-4E33-BEE1-3065F7E6FB2F}"/>
          </ac:spMkLst>
        </pc:spChg>
        <pc:spChg chg="add del">
          <ac:chgData name="john payton" userId="5dbaeabc4e38222b" providerId="LiveId" clId="{A8ED0C21-E591-45BA-ADB2-D727EEB155B5}" dt="2023-05-18T14:45:30.149" v="26" actId="26606"/>
          <ac:spMkLst>
            <pc:docMk/>
            <pc:sldMk cId="263522893" sldId="339"/>
            <ac:spMk id="2072" creationId="{B86EEAC6-011F-4499-ACFF-2FDC742DB06D}"/>
          </ac:spMkLst>
        </pc:spChg>
        <pc:spChg chg="add del">
          <ac:chgData name="john payton" userId="5dbaeabc4e38222b" providerId="LiveId" clId="{A8ED0C21-E591-45BA-ADB2-D727EEB155B5}" dt="2023-05-18T14:45:30.149" v="26" actId="26606"/>
          <ac:spMkLst>
            <pc:docMk/>
            <pc:sldMk cId="263522893" sldId="339"/>
            <ac:spMk id="2073" creationId="{6970F14D-B6E6-40EA-96B4-4E18D0CF9D8C}"/>
          </ac:spMkLst>
        </pc:spChg>
        <pc:spChg chg="add del">
          <ac:chgData name="john payton" userId="5dbaeabc4e38222b" providerId="LiveId" clId="{A8ED0C21-E591-45BA-ADB2-D727EEB155B5}" dt="2023-05-18T14:45:30.149" v="26" actId="26606"/>
          <ac:spMkLst>
            <pc:docMk/>
            <pc:sldMk cId="263522893" sldId="339"/>
            <ac:spMk id="2074" creationId="{F13A95FF-1A75-49AA-86AE-EED61BD0E408}"/>
          </ac:spMkLst>
        </pc:spChg>
        <pc:spChg chg="add del">
          <ac:chgData name="john payton" userId="5dbaeabc4e38222b" providerId="LiveId" clId="{A8ED0C21-E591-45BA-ADB2-D727EEB155B5}" dt="2023-05-18T14:45:35.184" v="28" actId="26606"/>
          <ac:spMkLst>
            <pc:docMk/>
            <pc:sldMk cId="263522893" sldId="339"/>
            <ac:spMk id="2076" creationId="{4F645BF8-7885-4398-80BC-4C0DF24F5CEE}"/>
          </ac:spMkLst>
        </pc:spChg>
        <pc:spChg chg="add del">
          <ac:chgData name="john payton" userId="5dbaeabc4e38222b" providerId="LiveId" clId="{A8ED0C21-E591-45BA-ADB2-D727EEB155B5}" dt="2023-05-18T14:45:35.184" v="28" actId="26606"/>
          <ac:spMkLst>
            <pc:docMk/>
            <pc:sldMk cId="263522893" sldId="339"/>
            <ac:spMk id="2077" creationId="{3212FB65-CD2B-4005-B910-132DCE19FCC7}"/>
          </ac:spMkLst>
        </pc:spChg>
        <pc:spChg chg="add del">
          <ac:chgData name="john payton" userId="5dbaeabc4e38222b" providerId="LiveId" clId="{A8ED0C21-E591-45BA-ADB2-D727EEB155B5}" dt="2023-05-18T14:45:35.184" v="28" actId="26606"/>
          <ac:spMkLst>
            <pc:docMk/>
            <pc:sldMk cId="263522893" sldId="339"/>
            <ac:spMk id="2078" creationId="{EE9F5D7F-1BBC-4096-ADA7-AA9C9E4D2868}"/>
          </ac:spMkLst>
        </pc:spChg>
        <pc:spChg chg="add del">
          <ac:chgData name="john payton" userId="5dbaeabc4e38222b" providerId="LiveId" clId="{A8ED0C21-E591-45BA-ADB2-D727EEB155B5}" dt="2023-05-18T14:45:35.184" v="28" actId="26606"/>
          <ac:spMkLst>
            <pc:docMk/>
            <pc:sldMk cId="263522893" sldId="339"/>
            <ac:spMk id="2079" creationId="{06D370DD-716B-4528-B475-331F84CEA5A1}"/>
          </ac:spMkLst>
        </pc:spChg>
        <pc:spChg chg="add del">
          <ac:chgData name="john payton" userId="5dbaeabc4e38222b" providerId="LiveId" clId="{A8ED0C21-E591-45BA-ADB2-D727EEB155B5}" dt="2023-05-18T14:45:38.762" v="30" actId="26606"/>
          <ac:spMkLst>
            <pc:docMk/>
            <pc:sldMk cId="263522893" sldId="339"/>
            <ac:spMk id="2081" creationId="{B86EEAC6-011F-4499-ACFF-2FDC742DB06D}"/>
          </ac:spMkLst>
        </pc:spChg>
        <pc:spChg chg="add del">
          <ac:chgData name="john payton" userId="5dbaeabc4e38222b" providerId="LiveId" clId="{A8ED0C21-E591-45BA-ADB2-D727EEB155B5}" dt="2023-05-18T14:45:38.762" v="30" actId="26606"/>
          <ac:spMkLst>
            <pc:docMk/>
            <pc:sldMk cId="263522893" sldId="339"/>
            <ac:spMk id="2082" creationId="{6970F14D-B6E6-40EA-96B4-4E18D0CF9D8C}"/>
          </ac:spMkLst>
        </pc:spChg>
        <pc:spChg chg="add del">
          <ac:chgData name="john payton" userId="5dbaeabc4e38222b" providerId="LiveId" clId="{A8ED0C21-E591-45BA-ADB2-D727EEB155B5}" dt="2023-05-18T14:45:38.762" v="30" actId="26606"/>
          <ac:spMkLst>
            <pc:docMk/>
            <pc:sldMk cId="263522893" sldId="339"/>
            <ac:spMk id="2083" creationId="{886D4068-D045-48B0-9A00-198F2FE4B57C}"/>
          </ac:spMkLst>
        </pc:spChg>
        <pc:spChg chg="add del">
          <ac:chgData name="john payton" userId="5dbaeabc4e38222b" providerId="LiveId" clId="{A8ED0C21-E591-45BA-ADB2-D727EEB155B5}" dt="2023-05-18T14:45:38.762" v="30" actId="26606"/>
          <ac:spMkLst>
            <pc:docMk/>
            <pc:sldMk cId="263522893" sldId="339"/>
            <ac:spMk id="2084" creationId="{12664C4B-AAE2-4AA0-8918-134E8086F37E}"/>
          </ac:spMkLst>
        </pc:spChg>
        <pc:spChg chg="add del">
          <ac:chgData name="john payton" userId="5dbaeabc4e38222b" providerId="LiveId" clId="{A8ED0C21-E591-45BA-ADB2-D727EEB155B5}" dt="2023-05-18T14:45:38.762" v="30" actId="26606"/>
          <ac:spMkLst>
            <pc:docMk/>
            <pc:sldMk cId="263522893" sldId="339"/>
            <ac:spMk id="2085" creationId="{616F9FD8-4CFE-4C77-8F29-5D801C57E2AB}"/>
          </ac:spMkLst>
        </pc:spChg>
        <pc:spChg chg="add del">
          <ac:chgData name="john payton" userId="5dbaeabc4e38222b" providerId="LiveId" clId="{A8ED0C21-E591-45BA-ADB2-D727EEB155B5}" dt="2023-05-18T14:45:41.906" v="32" actId="26606"/>
          <ac:spMkLst>
            <pc:docMk/>
            <pc:sldMk cId="263522893" sldId="339"/>
            <ac:spMk id="2087" creationId="{4F645BF8-7885-4398-80BC-4C0DF24F5CEE}"/>
          </ac:spMkLst>
        </pc:spChg>
        <pc:spChg chg="add del">
          <ac:chgData name="john payton" userId="5dbaeabc4e38222b" providerId="LiveId" clId="{A8ED0C21-E591-45BA-ADB2-D727EEB155B5}" dt="2023-05-18T14:45:41.906" v="32" actId="26606"/>
          <ac:spMkLst>
            <pc:docMk/>
            <pc:sldMk cId="263522893" sldId="339"/>
            <ac:spMk id="2088" creationId="{3212FB65-CD2B-4005-B910-132DCE19FCC7}"/>
          </ac:spMkLst>
        </pc:spChg>
        <pc:spChg chg="add del">
          <ac:chgData name="john payton" userId="5dbaeabc4e38222b" providerId="LiveId" clId="{A8ED0C21-E591-45BA-ADB2-D727EEB155B5}" dt="2023-05-18T14:45:41.906" v="32" actId="26606"/>
          <ac:spMkLst>
            <pc:docMk/>
            <pc:sldMk cId="263522893" sldId="339"/>
            <ac:spMk id="2089" creationId="{A5CF2FC8-D184-4B10-83A5-61FC2148BE2B}"/>
          </ac:spMkLst>
        </pc:spChg>
        <pc:spChg chg="add del">
          <ac:chgData name="john payton" userId="5dbaeabc4e38222b" providerId="LiveId" clId="{A8ED0C21-E591-45BA-ADB2-D727EEB155B5}" dt="2023-05-18T14:48:46.704" v="60" actId="26606"/>
          <ac:spMkLst>
            <pc:docMk/>
            <pc:sldMk cId="263522893" sldId="339"/>
            <ac:spMk id="2091" creationId="{B86EEAC6-011F-4499-ACFF-2FDC742DB06D}"/>
          </ac:spMkLst>
        </pc:spChg>
        <pc:spChg chg="add del">
          <ac:chgData name="john payton" userId="5dbaeabc4e38222b" providerId="LiveId" clId="{A8ED0C21-E591-45BA-ADB2-D727EEB155B5}" dt="2023-05-18T14:48:46.704" v="60" actId="26606"/>
          <ac:spMkLst>
            <pc:docMk/>
            <pc:sldMk cId="263522893" sldId="339"/>
            <ac:spMk id="2092" creationId="{6970F14D-B6E6-40EA-96B4-4E18D0CF9D8C}"/>
          </ac:spMkLst>
        </pc:spChg>
        <pc:spChg chg="add del">
          <ac:chgData name="john payton" userId="5dbaeabc4e38222b" providerId="LiveId" clId="{A8ED0C21-E591-45BA-ADB2-D727EEB155B5}" dt="2023-05-18T14:48:46.704" v="60" actId="26606"/>
          <ac:spMkLst>
            <pc:docMk/>
            <pc:sldMk cId="263522893" sldId="339"/>
            <ac:spMk id="2093" creationId="{886D4068-D045-48B0-9A00-198F2FE4B57C}"/>
          </ac:spMkLst>
        </pc:spChg>
        <pc:spChg chg="add del">
          <ac:chgData name="john payton" userId="5dbaeabc4e38222b" providerId="LiveId" clId="{A8ED0C21-E591-45BA-ADB2-D727EEB155B5}" dt="2023-05-18T14:48:46.704" v="60" actId="26606"/>
          <ac:spMkLst>
            <pc:docMk/>
            <pc:sldMk cId="263522893" sldId="339"/>
            <ac:spMk id="2094" creationId="{12664C4B-AAE2-4AA0-8918-134E8086F37E}"/>
          </ac:spMkLst>
        </pc:spChg>
        <pc:spChg chg="add del">
          <ac:chgData name="john payton" userId="5dbaeabc4e38222b" providerId="LiveId" clId="{A8ED0C21-E591-45BA-ADB2-D727EEB155B5}" dt="2023-05-18T14:48:46.704" v="60" actId="26606"/>
          <ac:spMkLst>
            <pc:docMk/>
            <pc:sldMk cId="263522893" sldId="339"/>
            <ac:spMk id="2095" creationId="{616F9FD8-4CFE-4C77-8F29-5D801C57E2AB}"/>
          </ac:spMkLst>
        </pc:spChg>
        <pc:spChg chg="add del">
          <ac:chgData name="john payton" userId="5dbaeabc4e38222b" providerId="LiveId" clId="{A8ED0C21-E591-45BA-ADB2-D727EEB155B5}" dt="2023-05-18T14:48:36.797" v="57" actId="26606"/>
          <ac:spMkLst>
            <pc:docMk/>
            <pc:sldMk cId="263522893" sldId="339"/>
            <ac:spMk id="2100" creationId="{4F645BF8-7885-4398-80BC-4C0DF24F5CEE}"/>
          </ac:spMkLst>
        </pc:spChg>
        <pc:spChg chg="add del">
          <ac:chgData name="john payton" userId="5dbaeabc4e38222b" providerId="LiveId" clId="{A8ED0C21-E591-45BA-ADB2-D727EEB155B5}" dt="2023-05-18T14:48:36.797" v="57" actId="26606"/>
          <ac:spMkLst>
            <pc:docMk/>
            <pc:sldMk cId="263522893" sldId="339"/>
            <ac:spMk id="2102" creationId="{3212FB65-CD2B-4005-B910-132DCE19FCC7}"/>
          </ac:spMkLst>
        </pc:spChg>
        <pc:spChg chg="add del">
          <ac:chgData name="john payton" userId="5dbaeabc4e38222b" providerId="LiveId" clId="{A8ED0C21-E591-45BA-ADB2-D727EEB155B5}" dt="2023-05-18T14:48:36.797" v="57" actId="26606"/>
          <ac:spMkLst>
            <pc:docMk/>
            <pc:sldMk cId="263522893" sldId="339"/>
            <ac:spMk id="2104" creationId="{B5DC95B7-2A72-483B-BA19-2BE751205541}"/>
          </ac:spMkLst>
        </pc:spChg>
        <pc:spChg chg="add del">
          <ac:chgData name="john payton" userId="5dbaeabc4e38222b" providerId="LiveId" clId="{A8ED0C21-E591-45BA-ADB2-D727EEB155B5}" dt="2023-05-18T14:48:36.797" v="57" actId="26606"/>
          <ac:spMkLst>
            <pc:docMk/>
            <pc:sldMk cId="263522893" sldId="339"/>
            <ac:spMk id="2106" creationId="{1C822AFE-7E96-4A51-9E55-FCAEACD21357}"/>
          </ac:spMkLst>
        </pc:spChg>
        <pc:spChg chg="add del">
          <ac:chgData name="john payton" userId="5dbaeabc4e38222b" providerId="LiveId" clId="{A8ED0C21-E591-45BA-ADB2-D727EEB155B5}" dt="2023-05-18T14:48:36.797" v="57" actId="26606"/>
          <ac:spMkLst>
            <pc:docMk/>
            <pc:sldMk cId="263522893" sldId="339"/>
            <ac:spMk id="2108" creationId="{9169EA61-C175-4B7E-807B-58199DEA7FB3}"/>
          </ac:spMkLst>
        </pc:spChg>
        <pc:spChg chg="add del">
          <ac:chgData name="john payton" userId="5dbaeabc4e38222b" providerId="LiveId" clId="{A8ED0C21-E591-45BA-ADB2-D727EEB155B5}" dt="2023-05-18T14:48:46.685" v="59" actId="26606"/>
          <ac:spMkLst>
            <pc:docMk/>
            <pc:sldMk cId="263522893" sldId="339"/>
            <ac:spMk id="2110" creationId="{4F645BF8-7885-4398-80BC-4C0DF24F5CEE}"/>
          </ac:spMkLst>
        </pc:spChg>
        <pc:spChg chg="add del">
          <ac:chgData name="john payton" userId="5dbaeabc4e38222b" providerId="LiveId" clId="{A8ED0C21-E591-45BA-ADB2-D727EEB155B5}" dt="2023-05-18T14:48:46.685" v="59" actId="26606"/>
          <ac:spMkLst>
            <pc:docMk/>
            <pc:sldMk cId="263522893" sldId="339"/>
            <ac:spMk id="2111" creationId="{3212FB65-CD2B-4005-B910-132DCE19FCC7}"/>
          </ac:spMkLst>
        </pc:spChg>
        <pc:spChg chg="add del">
          <ac:chgData name="john payton" userId="5dbaeabc4e38222b" providerId="LiveId" clId="{A8ED0C21-E591-45BA-ADB2-D727EEB155B5}" dt="2023-05-18T14:48:46.685" v="59" actId="26606"/>
          <ac:spMkLst>
            <pc:docMk/>
            <pc:sldMk cId="263522893" sldId="339"/>
            <ac:spMk id="2112" creationId="{EE9F5D7F-1BBC-4096-ADA7-AA9C9E4D2868}"/>
          </ac:spMkLst>
        </pc:spChg>
        <pc:spChg chg="add del">
          <ac:chgData name="john payton" userId="5dbaeabc4e38222b" providerId="LiveId" clId="{A8ED0C21-E591-45BA-ADB2-D727EEB155B5}" dt="2023-05-18T14:48:46.685" v="59" actId="26606"/>
          <ac:spMkLst>
            <pc:docMk/>
            <pc:sldMk cId="263522893" sldId="339"/>
            <ac:spMk id="2113" creationId="{06D370DD-716B-4528-B475-331F84CEA5A1}"/>
          </ac:spMkLst>
        </pc:spChg>
        <pc:spChg chg="add del">
          <ac:chgData name="john payton" userId="5dbaeabc4e38222b" providerId="LiveId" clId="{A8ED0C21-E591-45BA-ADB2-D727EEB155B5}" dt="2023-05-18T14:48:46.685" v="59" actId="26606"/>
          <ac:spMkLst>
            <pc:docMk/>
            <pc:sldMk cId="263522893" sldId="339"/>
            <ac:spMk id="2114" creationId="{E79D076F-656A-4CD9-83AD-AF8F4B28CA49}"/>
          </ac:spMkLst>
        </pc:spChg>
        <pc:spChg chg="add">
          <ac:chgData name="john payton" userId="5dbaeabc4e38222b" providerId="LiveId" clId="{A8ED0C21-E591-45BA-ADB2-D727EEB155B5}" dt="2023-05-18T14:48:46.704" v="60" actId="26606"/>
          <ac:spMkLst>
            <pc:docMk/>
            <pc:sldMk cId="263522893" sldId="339"/>
            <ac:spMk id="2116" creationId="{B86EEAC6-011F-4499-ACFF-2FDC742DB06D}"/>
          </ac:spMkLst>
        </pc:spChg>
        <pc:spChg chg="add">
          <ac:chgData name="john payton" userId="5dbaeabc4e38222b" providerId="LiveId" clId="{A8ED0C21-E591-45BA-ADB2-D727EEB155B5}" dt="2023-05-18T14:48:46.704" v="60" actId="26606"/>
          <ac:spMkLst>
            <pc:docMk/>
            <pc:sldMk cId="263522893" sldId="339"/>
            <ac:spMk id="2117" creationId="{6970F14D-B6E6-40EA-96B4-4E18D0CF9D8C}"/>
          </ac:spMkLst>
        </pc:spChg>
        <pc:spChg chg="add">
          <ac:chgData name="john payton" userId="5dbaeabc4e38222b" providerId="LiveId" clId="{A8ED0C21-E591-45BA-ADB2-D727EEB155B5}" dt="2023-05-18T14:48:46.704" v="60" actId="26606"/>
          <ac:spMkLst>
            <pc:docMk/>
            <pc:sldMk cId="263522893" sldId="339"/>
            <ac:spMk id="2118" creationId="{13577A01-3DD8-4E33-BEE1-3065F7E6FB2F}"/>
          </ac:spMkLst>
        </pc:spChg>
        <pc:picChg chg="add mod ord">
          <ac:chgData name="john payton" userId="5dbaeabc4e38222b" providerId="LiveId" clId="{A8ED0C21-E591-45BA-ADB2-D727EEB155B5}" dt="2023-05-18T14:48:46.704" v="60" actId="26606"/>
          <ac:picMkLst>
            <pc:docMk/>
            <pc:sldMk cId="263522893" sldId="339"/>
            <ac:picMk id="2049" creationId="{F10D75F0-EED5-8CA6-02BC-BA5FCAA83F3B}"/>
          </ac:picMkLst>
        </pc:picChg>
      </pc:sldChg>
      <pc:sldChg chg="addSp delSp modSp new mod setBg">
        <pc:chgData name="john payton" userId="5dbaeabc4e38222b" providerId="LiveId" clId="{A8ED0C21-E591-45BA-ADB2-D727EEB155B5}" dt="2023-05-18T15:24:49.252" v="127" actId="26606"/>
        <pc:sldMkLst>
          <pc:docMk/>
          <pc:sldMk cId="4291994501" sldId="340"/>
        </pc:sldMkLst>
        <pc:spChg chg="add mod">
          <ac:chgData name="john payton" userId="5dbaeabc4e38222b" providerId="LiveId" clId="{A8ED0C21-E591-45BA-ADB2-D727EEB155B5}" dt="2023-05-18T15:24:49.252" v="127" actId="26606"/>
          <ac:spMkLst>
            <pc:docMk/>
            <pc:sldMk cId="4291994501" sldId="340"/>
            <ac:spMk id="3" creationId="{B763DEC2-19F0-9EFA-681C-5D2ACCBC1958}"/>
          </ac:spMkLst>
        </pc:spChg>
        <pc:spChg chg="add del">
          <ac:chgData name="john payton" userId="5dbaeabc4e38222b" providerId="LiveId" clId="{A8ED0C21-E591-45BA-ADB2-D727EEB155B5}" dt="2023-05-18T15:22:58.055" v="101" actId="26606"/>
          <ac:spMkLst>
            <pc:docMk/>
            <pc:sldMk cId="4291994501" sldId="340"/>
            <ac:spMk id="8" creationId="{4F645BF8-7885-4398-80BC-4C0DF24F5CEE}"/>
          </ac:spMkLst>
        </pc:spChg>
        <pc:spChg chg="add del">
          <ac:chgData name="john payton" userId="5dbaeabc4e38222b" providerId="LiveId" clId="{A8ED0C21-E591-45BA-ADB2-D727EEB155B5}" dt="2023-05-18T15:22:58.055" v="101" actId="26606"/>
          <ac:spMkLst>
            <pc:docMk/>
            <pc:sldMk cId="4291994501" sldId="340"/>
            <ac:spMk id="10" creationId="{3212FB65-CD2B-4005-B910-132DCE19FCC7}"/>
          </ac:spMkLst>
        </pc:spChg>
        <pc:spChg chg="add del">
          <ac:chgData name="john payton" userId="5dbaeabc4e38222b" providerId="LiveId" clId="{A8ED0C21-E591-45BA-ADB2-D727EEB155B5}" dt="2023-05-18T15:22:58.055" v="101" actId="26606"/>
          <ac:spMkLst>
            <pc:docMk/>
            <pc:sldMk cId="4291994501" sldId="340"/>
            <ac:spMk id="12" creationId="{B5DC95B7-2A72-483B-BA19-2BE751205541}"/>
          </ac:spMkLst>
        </pc:spChg>
        <pc:spChg chg="add del">
          <ac:chgData name="john payton" userId="5dbaeabc4e38222b" providerId="LiveId" clId="{A8ED0C21-E591-45BA-ADB2-D727EEB155B5}" dt="2023-05-18T15:22:58.055" v="101" actId="26606"/>
          <ac:spMkLst>
            <pc:docMk/>
            <pc:sldMk cId="4291994501" sldId="340"/>
            <ac:spMk id="14" creationId="{1C822AFE-7E96-4A51-9E55-FCAEACD21357}"/>
          </ac:spMkLst>
        </pc:spChg>
        <pc:spChg chg="add del">
          <ac:chgData name="john payton" userId="5dbaeabc4e38222b" providerId="LiveId" clId="{A8ED0C21-E591-45BA-ADB2-D727EEB155B5}" dt="2023-05-18T15:22:58.055" v="101" actId="26606"/>
          <ac:spMkLst>
            <pc:docMk/>
            <pc:sldMk cId="4291994501" sldId="340"/>
            <ac:spMk id="16" creationId="{9169EA61-C175-4B7E-807B-58199DEA7FB3}"/>
          </ac:spMkLst>
        </pc:spChg>
        <pc:spChg chg="add del">
          <ac:chgData name="john payton" userId="5dbaeabc4e38222b" providerId="LiveId" clId="{A8ED0C21-E591-45BA-ADB2-D727EEB155B5}" dt="2023-05-18T15:23:08.496" v="103" actId="26606"/>
          <ac:spMkLst>
            <pc:docMk/>
            <pc:sldMk cId="4291994501" sldId="340"/>
            <ac:spMk id="18" creationId="{4F645BF8-7885-4398-80BC-4C0DF24F5CEE}"/>
          </ac:spMkLst>
        </pc:spChg>
        <pc:spChg chg="add del">
          <ac:chgData name="john payton" userId="5dbaeabc4e38222b" providerId="LiveId" clId="{A8ED0C21-E591-45BA-ADB2-D727EEB155B5}" dt="2023-05-18T15:23:08.496" v="103" actId="26606"/>
          <ac:spMkLst>
            <pc:docMk/>
            <pc:sldMk cId="4291994501" sldId="340"/>
            <ac:spMk id="19" creationId="{3212FB65-CD2B-4005-B910-132DCE19FCC7}"/>
          </ac:spMkLst>
        </pc:spChg>
        <pc:spChg chg="add del">
          <ac:chgData name="john payton" userId="5dbaeabc4e38222b" providerId="LiveId" clId="{A8ED0C21-E591-45BA-ADB2-D727EEB155B5}" dt="2023-05-18T15:23:08.496" v="103" actId="26606"/>
          <ac:spMkLst>
            <pc:docMk/>
            <pc:sldMk cId="4291994501" sldId="340"/>
            <ac:spMk id="20" creationId="{A35CBD63-8F8F-47DC-9CE7-159E6161D872}"/>
          </ac:spMkLst>
        </pc:spChg>
        <pc:spChg chg="add del">
          <ac:chgData name="john payton" userId="5dbaeabc4e38222b" providerId="LiveId" clId="{A8ED0C21-E591-45BA-ADB2-D727EEB155B5}" dt="2023-05-18T15:23:08.496" v="103" actId="26606"/>
          <ac:spMkLst>
            <pc:docMk/>
            <pc:sldMk cId="4291994501" sldId="340"/>
            <ac:spMk id="21" creationId="{CA0E3486-FD49-4921-B4F4-E5BB5C88AC79}"/>
          </ac:spMkLst>
        </pc:spChg>
        <pc:spChg chg="add del">
          <ac:chgData name="john payton" userId="5dbaeabc4e38222b" providerId="LiveId" clId="{A8ED0C21-E591-45BA-ADB2-D727EEB155B5}" dt="2023-05-18T15:23:08.496" v="103" actId="26606"/>
          <ac:spMkLst>
            <pc:docMk/>
            <pc:sldMk cId="4291994501" sldId="340"/>
            <ac:spMk id="22" creationId="{83B4A72C-2924-4CE2-8674-7E02E182ED6D}"/>
          </ac:spMkLst>
        </pc:spChg>
        <pc:spChg chg="add del">
          <ac:chgData name="john payton" userId="5dbaeabc4e38222b" providerId="LiveId" clId="{A8ED0C21-E591-45BA-ADB2-D727EEB155B5}" dt="2023-05-18T15:23:12.421" v="105" actId="26606"/>
          <ac:spMkLst>
            <pc:docMk/>
            <pc:sldMk cId="4291994501" sldId="340"/>
            <ac:spMk id="24" creationId="{4F645BF8-7885-4398-80BC-4C0DF24F5CEE}"/>
          </ac:spMkLst>
        </pc:spChg>
        <pc:spChg chg="add del">
          <ac:chgData name="john payton" userId="5dbaeabc4e38222b" providerId="LiveId" clId="{A8ED0C21-E591-45BA-ADB2-D727EEB155B5}" dt="2023-05-18T15:23:12.421" v="105" actId="26606"/>
          <ac:spMkLst>
            <pc:docMk/>
            <pc:sldMk cId="4291994501" sldId="340"/>
            <ac:spMk id="25" creationId="{3212FB65-CD2B-4005-B910-132DCE19FCC7}"/>
          </ac:spMkLst>
        </pc:spChg>
        <pc:spChg chg="add del">
          <ac:chgData name="john payton" userId="5dbaeabc4e38222b" providerId="LiveId" clId="{A8ED0C21-E591-45BA-ADB2-D727EEB155B5}" dt="2023-05-18T15:23:12.421" v="105" actId="26606"/>
          <ac:spMkLst>
            <pc:docMk/>
            <pc:sldMk cId="4291994501" sldId="340"/>
            <ac:spMk id="26" creationId="{A5CF2FC8-D184-4B10-83A5-61FC2148BE2B}"/>
          </ac:spMkLst>
        </pc:spChg>
        <pc:spChg chg="add del">
          <ac:chgData name="john payton" userId="5dbaeabc4e38222b" providerId="LiveId" clId="{A8ED0C21-E591-45BA-ADB2-D727EEB155B5}" dt="2023-05-18T15:23:21.657" v="107" actId="26606"/>
          <ac:spMkLst>
            <pc:docMk/>
            <pc:sldMk cId="4291994501" sldId="340"/>
            <ac:spMk id="28" creationId="{4F645BF8-7885-4398-80BC-4C0DF24F5CEE}"/>
          </ac:spMkLst>
        </pc:spChg>
        <pc:spChg chg="add del">
          <ac:chgData name="john payton" userId="5dbaeabc4e38222b" providerId="LiveId" clId="{A8ED0C21-E591-45BA-ADB2-D727EEB155B5}" dt="2023-05-18T15:23:21.657" v="107" actId="26606"/>
          <ac:spMkLst>
            <pc:docMk/>
            <pc:sldMk cId="4291994501" sldId="340"/>
            <ac:spMk id="29" creationId="{3212FB65-CD2B-4005-B910-132DCE19FCC7}"/>
          </ac:spMkLst>
        </pc:spChg>
        <pc:spChg chg="add del">
          <ac:chgData name="john payton" userId="5dbaeabc4e38222b" providerId="LiveId" clId="{A8ED0C21-E591-45BA-ADB2-D727EEB155B5}" dt="2023-05-18T15:23:21.657" v="107" actId="26606"/>
          <ac:spMkLst>
            <pc:docMk/>
            <pc:sldMk cId="4291994501" sldId="340"/>
            <ac:spMk id="30" creationId="{A35CBD63-8F8F-47DC-9CE7-159E6161D872}"/>
          </ac:spMkLst>
        </pc:spChg>
        <pc:spChg chg="add del">
          <ac:chgData name="john payton" userId="5dbaeabc4e38222b" providerId="LiveId" clId="{A8ED0C21-E591-45BA-ADB2-D727EEB155B5}" dt="2023-05-18T15:23:21.657" v="107" actId="26606"/>
          <ac:spMkLst>
            <pc:docMk/>
            <pc:sldMk cId="4291994501" sldId="340"/>
            <ac:spMk id="31" creationId="{CA0E3486-FD49-4921-B4F4-E5BB5C88AC79}"/>
          </ac:spMkLst>
        </pc:spChg>
        <pc:spChg chg="add del">
          <ac:chgData name="john payton" userId="5dbaeabc4e38222b" providerId="LiveId" clId="{A8ED0C21-E591-45BA-ADB2-D727EEB155B5}" dt="2023-05-18T15:23:21.657" v="107" actId="26606"/>
          <ac:spMkLst>
            <pc:docMk/>
            <pc:sldMk cId="4291994501" sldId="340"/>
            <ac:spMk id="32" creationId="{83B4A72C-2924-4CE2-8674-7E02E182ED6D}"/>
          </ac:spMkLst>
        </pc:spChg>
        <pc:spChg chg="add del">
          <ac:chgData name="john payton" userId="5dbaeabc4e38222b" providerId="LiveId" clId="{A8ED0C21-E591-45BA-ADB2-D727EEB155B5}" dt="2023-05-18T15:23:24.576" v="109" actId="26606"/>
          <ac:spMkLst>
            <pc:docMk/>
            <pc:sldMk cId="4291994501" sldId="340"/>
            <ac:spMk id="34" creationId="{4F645BF8-7885-4398-80BC-4C0DF24F5CEE}"/>
          </ac:spMkLst>
        </pc:spChg>
        <pc:spChg chg="add del">
          <ac:chgData name="john payton" userId="5dbaeabc4e38222b" providerId="LiveId" clId="{A8ED0C21-E591-45BA-ADB2-D727EEB155B5}" dt="2023-05-18T15:23:24.576" v="109" actId="26606"/>
          <ac:spMkLst>
            <pc:docMk/>
            <pc:sldMk cId="4291994501" sldId="340"/>
            <ac:spMk id="35" creationId="{3212FB65-CD2B-4005-B910-132DCE19FCC7}"/>
          </ac:spMkLst>
        </pc:spChg>
        <pc:spChg chg="add del">
          <ac:chgData name="john payton" userId="5dbaeabc4e38222b" providerId="LiveId" clId="{A8ED0C21-E591-45BA-ADB2-D727EEB155B5}" dt="2023-05-18T15:23:24.576" v="109" actId="26606"/>
          <ac:spMkLst>
            <pc:docMk/>
            <pc:sldMk cId="4291994501" sldId="340"/>
            <ac:spMk id="36" creationId="{B5DC95B7-2A72-483B-BA19-2BE751205541}"/>
          </ac:spMkLst>
        </pc:spChg>
        <pc:spChg chg="add del">
          <ac:chgData name="john payton" userId="5dbaeabc4e38222b" providerId="LiveId" clId="{A8ED0C21-E591-45BA-ADB2-D727EEB155B5}" dt="2023-05-18T15:23:24.576" v="109" actId="26606"/>
          <ac:spMkLst>
            <pc:docMk/>
            <pc:sldMk cId="4291994501" sldId="340"/>
            <ac:spMk id="37" creationId="{1C822AFE-7E96-4A51-9E55-FCAEACD21357}"/>
          </ac:spMkLst>
        </pc:spChg>
        <pc:spChg chg="add del">
          <ac:chgData name="john payton" userId="5dbaeabc4e38222b" providerId="LiveId" clId="{A8ED0C21-E591-45BA-ADB2-D727EEB155B5}" dt="2023-05-18T15:23:24.576" v="109" actId="26606"/>
          <ac:spMkLst>
            <pc:docMk/>
            <pc:sldMk cId="4291994501" sldId="340"/>
            <ac:spMk id="38" creationId="{9169EA61-C175-4B7E-807B-58199DEA7FB3}"/>
          </ac:spMkLst>
        </pc:spChg>
        <pc:spChg chg="add del">
          <ac:chgData name="john payton" userId="5dbaeabc4e38222b" providerId="LiveId" clId="{A8ED0C21-E591-45BA-ADB2-D727EEB155B5}" dt="2023-05-18T15:23:28.465" v="111" actId="26606"/>
          <ac:spMkLst>
            <pc:docMk/>
            <pc:sldMk cId="4291994501" sldId="340"/>
            <ac:spMk id="40" creationId="{4F645BF8-7885-4398-80BC-4C0DF24F5CEE}"/>
          </ac:spMkLst>
        </pc:spChg>
        <pc:spChg chg="add del">
          <ac:chgData name="john payton" userId="5dbaeabc4e38222b" providerId="LiveId" clId="{A8ED0C21-E591-45BA-ADB2-D727EEB155B5}" dt="2023-05-18T15:23:28.465" v="111" actId="26606"/>
          <ac:spMkLst>
            <pc:docMk/>
            <pc:sldMk cId="4291994501" sldId="340"/>
            <ac:spMk id="41" creationId="{3212FB65-CD2B-4005-B910-132DCE19FCC7}"/>
          </ac:spMkLst>
        </pc:spChg>
        <pc:spChg chg="add del">
          <ac:chgData name="john payton" userId="5dbaeabc4e38222b" providerId="LiveId" clId="{A8ED0C21-E591-45BA-ADB2-D727EEB155B5}" dt="2023-05-18T15:23:28.465" v="111" actId="26606"/>
          <ac:spMkLst>
            <pc:docMk/>
            <pc:sldMk cId="4291994501" sldId="340"/>
            <ac:spMk id="42" creationId="{A35CBD63-8F8F-47DC-9CE7-159E6161D872}"/>
          </ac:spMkLst>
        </pc:spChg>
        <pc:spChg chg="add del">
          <ac:chgData name="john payton" userId="5dbaeabc4e38222b" providerId="LiveId" clId="{A8ED0C21-E591-45BA-ADB2-D727EEB155B5}" dt="2023-05-18T15:23:28.465" v="111" actId="26606"/>
          <ac:spMkLst>
            <pc:docMk/>
            <pc:sldMk cId="4291994501" sldId="340"/>
            <ac:spMk id="43" creationId="{CA0E3486-FD49-4921-B4F4-E5BB5C88AC79}"/>
          </ac:spMkLst>
        </pc:spChg>
        <pc:spChg chg="add del">
          <ac:chgData name="john payton" userId="5dbaeabc4e38222b" providerId="LiveId" clId="{A8ED0C21-E591-45BA-ADB2-D727EEB155B5}" dt="2023-05-18T15:23:28.465" v="111" actId="26606"/>
          <ac:spMkLst>
            <pc:docMk/>
            <pc:sldMk cId="4291994501" sldId="340"/>
            <ac:spMk id="44" creationId="{83B4A72C-2924-4CE2-8674-7E02E182ED6D}"/>
          </ac:spMkLst>
        </pc:spChg>
        <pc:spChg chg="add del">
          <ac:chgData name="john payton" userId="5dbaeabc4e38222b" providerId="LiveId" clId="{A8ED0C21-E591-45BA-ADB2-D727EEB155B5}" dt="2023-05-18T15:23:31.959" v="113" actId="26606"/>
          <ac:spMkLst>
            <pc:docMk/>
            <pc:sldMk cId="4291994501" sldId="340"/>
            <ac:spMk id="46" creationId="{4F645BF8-7885-4398-80BC-4C0DF24F5CEE}"/>
          </ac:spMkLst>
        </pc:spChg>
        <pc:spChg chg="add del">
          <ac:chgData name="john payton" userId="5dbaeabc4e38222b" providerId="LiveId" clId="{A8ED0C21-E591-45BA-ADB2-D727EEB155B5}" dt="2023-05-18T15:23:31.959" v="113" actId="26606"/>
          <ac:spMkLst>
            <pc:docMk/>
            <pc:sldMk cId="4291994501" sldId="340"/>
            <ac:spMk id="47" creationId="{3212FB65-CD2B-4005-B910-132DCE19FCC7}"/>
          </ac:spMkLst>
        </pc:spChg>
        <pc:spChg chg="add del">
          <ac:chgData name="john payton" userId="5dbaeabc4e38222b" providerId="LiveId" clId="{A8ED0C21-E591-45BA-ADB2-D727EEB155B5}" dt="2023-05-18T15:23:31.959" v="113" actId="26606"/>
          <ac:spMkLst>
            <pc:docMk/>
            <pc:sldMk cId="4291994501" sldId="340"/>
            <ac:spMk id="48" creationId="{A5CF2FC8-D184-4B10-83A5-61FC2148BE2B}"/>
          </ac:spMkLst>
        </pc:spChg>
        <pc:spChg chg="add del">
          <ac:chgData name="john payton" userId="5dbaeabc4e38222b" providerId="LiveId" clId="{A8ED0C21-E591-45BA-ADB2-D727EEB155B5}" dt="2023-05-18T15:23:35.350" v="115" actId="26606"/>
          <ac:spMkLst>
            <pc:docMk/>
            <pc:sldMk cId="4291994501" sldId="340"/>
            <ac:spMk id="50" creationId="{4F645BF8-7885-4398-80BC-4C0DF24F5CEE}"/>
          </ac:spMkLst>
        </pc:spChg>
        <pc:spChg chg="add del">
          <ac:chgData name="john payton" userId="5dbaeabc4e38222b" providerId="LiveId" clId="{A8ED0C21-E591-45BA-ADB2-D727EEB155B5}" dt="2023-05-18T15:23:35.350" v="115" actId="26606"/>
          <ac:spMkLst>
            <pc:docMk/>
            <pc:sldMk cId="4291994501" sldId="340"/>
            <ac:spMk id="51" creationId="{3212FB65-CD2B-4005-B910-132DCE19FCC7}"/>
          </ac:spMkLst>
        </pc:spChg>
        <pc:spChg chg="add del">
          <ac:chgData name="john payton" userId="5dbaeabc4e38222b" providerId="LiveId" clId="{A8ED0C21-E591-45BA-ADB2-D727EEB155B5}" dt="2023-05-18T15:23:35.350" v="115" actId="26606"/>
          <ac:spMkLst>
            <pc:docMk/>
            <pc:sldMk cId="4291994501" sldId="340"/>
            <ac:spMk id="52" creationId="{A5CF2FC8-D184-4B10-83A5-61FC2148BE2B}"/>
          </ac:spMkLst>
        </pc:spChg>
        <pc:spChg chg="add del">
          <ac:chgData name="john payton" userId="5dbaeabc4e38222b" providerId="LiveId" clId="{A8ED0C21-E591-45BA-ADB2-D727EEB155B5}" dt="2023-05-18T15:23:42.952" v="117" actId="26606"/>
          <ac:spMkLst>
            <pc:docMk/>
            <pc:sldMk cId="4291994501" sldId="340"/>
            <ac:spMk id="54" creationId="{4F645BF8-7885-4398-80BC-4C0DF24F5CEE}"/>
          </ac:spMkLst>
        </pc:spChg>
        <pc:spChg chg="add del">
          <ac:chgData name="john payton" userId="5dbaeabc4e38222b" providerId="LiveId" clId="{A8ED0C21-E591-45BA-ADB2-D727EEB155B5}" dt="2023-05-18T15:23:42.952" v="117" actId="26606"/>
          <ac:spMkLst>
            <pc:docMk/>
            <pc:sldMk cId="4291994501" sldId="340"/>
            <ac:spMk id="55" creationId="{3212FB65-CD2B-4005-B910-132DCE19FCC7}"/>
          </ac:spMkLst>
        </pc:spChg>
        <pc:spChg chg="add del">
          <ac:chgData name="john payton" userId="5dbaeabc4e38222b" providerId="LiveId" clId="{A8ED0C21-E591-45BA-ADB2-D727EEB155B5}" dt="2023-05-18T15:23:42.952" v="117" actId="26606"/>
          <ac:spMkLst>
            <pc:docMk/>
            <pc:sldMk cId="4291994501" sldId="340"/>
            <ac:spMk id="56" creationId="{681577AD-DA5F-48B3-8FB9-5199BA9EE681}"/>
          </ac:spMkLst>
        </pc:spChg>
        <pc:spChg chg="add del">
          <ac:chgData name="john payton" userId="5dbaeabc4e38222b" providerId="LiveId" clId="{A8ED0C21-E591-45BA-ADB2-D727EEB155B5}" dt="2023-05-18T15:23:48.874" v="119" actId="26606"/>
          <ac:spMkLst>
            <pc:docMk/>
            <pc:sldMk cId="4291994501" sldId="340"/>
            <ac:spMk id="58" creationId="{4F645BF8-7885-4398-80BC-4C0DF24F5CEE}"/>
          </ac:spMkLst>
        </pc:spChg>
        <pc:spChg chg="add del">
          <ac:chgData name="john payton" userId="5dbaeabc4e38222b" providerId="LiveId" clId="{A8ED0C21-E591-45BA-ADB2-D727EEB155B5}" dt="2023-05-18T15:23:48.874" v="119" actId="26606"/>
          <ac:spMkLst>
            <pc:docMk/>
            <pc:sldMk cId="4291994501" sldId="340"/>
            <ac:spMk id="59" creationId="{3212FB65-CD2B-4005-B910-132DCE19FCC7}"/>
          </ac:spMkLst>
        </pc:spChg>
        <pc:spChg chg="add del">
          <ac:chgData name="john payton" userId="5dbaeabc4e38222b" providerId="LiveId" clId="{A8ED0C21-E591-45BA-ADB2-D727EEB155B5}" dt="2023-05-18T15:23:48.874" v="119" actId="26606"/>
          <ac:spMkLst>
            <pc:docMk/>
            <pc:sldMk cId="4291994501" sldId="340"/>
            <ac:spMk id="60" creationId="{681577AD-DA5F-48B3-8FB9-5199BA9EE681}"/>
          </ac:spMkLst>
        </pc:spChg>
        <pc:spChg chg="add del">
          <ac:chgData name="john payton" userId="5dbaeabc4e38222b" providerId="LiveId" clId="{A8ED0C21-E591-45BA-ADB2-D727EEB155B5}" dt="2023-05-18T15:24:07.394" v="121" actId="26606"/>
          <ac:spMkLst>
            <pc:docMk/>
            <pc:sldMk cId="4291994501" sldId="340"/>
            <ac:spMk id="62" creationId="{4F645BF8-7885-4398-80BC-4C0DF24F5CEE}"/>
          </ac:spMkLst>
        </pc:spChg>
        <pc:spChg chg="add del">
          <ac:chgData name="john payton" userId="5dbaeabc4e38222b" providerId="LiveId" clId="{A8ED0C21-E591-45BA-ADB2-D727EEB155B5}" dt="2023-05-18T15:24:07.394" v="121" actId="26606"/>
          <ac:spMkLst>
            <pc:docMk/>
            <pc:sldMk cId="4291994501" sldId="340"/>
            <ac:spMk id="63" creationId="{3212FB65-CD2B-4005-B910-132DCE19FCC7}"/>
          </ac:spMkLst>
        </pc:spChg>
        <pc:spChg chg="add del">
          <ac:chgData name="john payton" userId="5dbaeabc4e38222b" providerId="LiveId" clId="{A8ED0C21-E591-45BA-ADB2-D727EEB155B5}" dt="2023-05-18T15:24:07.394" v="121" actId="26606"/>
          <ac:spMkLst>
            <pc:docMk/>
            <pc:sldMk cId="4291994501" sldId="340"/>
            <ac:spMk id="64" creationId="{B5DC95B7-2A72-483B-BA19-2BE751205541}"/>
          </ac:spMkLst>
        </pc:spChg>
        <pc:spChg chg="add del">
          <ac:chgData name="john payton" userId="5dbaeabc4e38222b" providerId="LiveId" clId="{A8ED0C21-E591-45BA-ADB2-D727EEB155B5}" dt="2023-05-18T15:24:07.394" v="121" actId="26606"/>
          <ac:spMkLst>
            <pc:docMk/>
            <pc:sldMk cId="4291994501" sldId="340"/>
            <ac:spMk id="65" creationId="{1C822AFE-7E96-4A51-9E55-FCAEACD21357}"/>
          </ac:spMkLst>
        </pc:spChg>
        <pc:spChg chg="add del">
          <ac:chgData name="john payton" userId="5dbaeabc4e38222b" providerId="LiveId" clId="{A8ED0C21-E591-45BA-ADB2-D727EEB155B5}" dt="2023-05-18T15:24:07.394" v="121" actId="26606"/>
          <ac:spMkLst>
            <pc:docMk/>
            <pc:sldMk cId="4291994501" sldId="340"/>
            <ac:spMk id="66" creationId="{9169EA61-C175-4B7E-807B-58199DEA7FB3}"/>
          </ac:spMkLst>
        </pc:spChg>
        <pc:spChg chg="add del">
          <ac:chgData name="john payton" userId="5dbaeabc4e38222b" providerId="LiveId" clId="{A8ED0C21-E591-45BA-ADB2-D727EEB155B5}" dt="2023-05-18T15:24:13.857" v="123" actId="26606"/>
          <ac:spMkLst>
            <pc:docMk/>
            <pc:sldMk cId="4291994501" sldId="340"/>
            <ac:spMk id="68" creationId="{4F645BF8-7885-4398-80BC-4C0DF24F5CEE}"/>
          </ac:spMkLst>
        </pc:spChg>
        <pc:spChg chg="add del">
          <ac:chgData name="john payton" userId="5dbaeabc4e38222b" providerId="LiveId" clId="{A8ED0C21-E591-45BA-ADB2-D727EEB155B5}" dt="2023-05-18T15:24:13.857" v="123" actId="26606"/>
          <ac:spMkLst>
            <pc:docMk/>
            <pc:sldMk cId="4291994501" sldId="340"/>
            <ac:spMk id="69" creationId="{3212FB65-CD2B-4005-B910-132DCE19FCC7}"/>
          </ac:spMkLst>
        </pc:spChg>
        <pc:spChg chg="add del">
          <ac:chgData name="john payton" userId="5dbaeabc4e38222b" providerId="LiveId" clId="{A8ED0C21-E591-45BA-ADB2-D727EEB155B5}" dt="2023-05-18T15:24:13.857" v="123" actId="26606"/>
          <ac:spMkLst>
            <pc:docMk/>
            <pc:sldMk cId="4291994501" sldId="340"/>
            <ac:spMk id="70" creationId="{A35CBD63-8F8F-47DC-9CE7-159E6161D872}"/>
          </ac:spMkLst>
        </pc:spChg>
        <pc:spChg chg="add del">
          <ac:chgData name="john payton" userId="5dbaeabc4e38222b" providerId="LiveId" clId="{A8ED0C21-E591-45BA-ADB2-D727EEB155B5}" dt="2023-05-18T15:24:13.857" v="123" actId="26606"/>
          <ac:spMkLst>
            <pc:docMk/>
            <pc:sldMk cId="4291994501" sldId="340"/>
            <ac:spMk id="71" creationId="{CA0E3486-FD49-4921-B4F4-E5BB5C88AC79}"/>
          </ac:spMkLst>
        </pc:spChg>
        <pc:spChg chg="add del">
          <ac:chgData name="john payton" userId="5dbaeabc4e38222b" providerId="LiveId" clId="{A8ED0C21-E591-45BA-ADB2-D727EEB155B5}" dt="2023-05-18T15:24:13.857" v="123" actId="26606"/>
          <ac:spMkLst>
            <pc:docMk/>
            <pc:sldMk cId="4291994501" sldId="340"/>
            <ac:spMk id="72" creationId="{83B4A72C-2924-4CE2-8674-7E02E182ED6D}"/>
          </ac:spMkLst>
        </pc:spChg>
        <pc:spChg chg="add del">
          <ac:chgData name="john payton" userId="5dbaeabc4e38222b" providerId="LiveId" clId="{A8ED0C21-E591-45BA-ADB2-D727EEB155B5}" dt="2023-05-18T15:24:19.398" v="125" actId="26606"/>
          <ac:spMkLst>
            <pc:docMk/>
            <pc:sldMk cId="4291994501" sldId="340"/>
            <ac:spMk id="74" creationId="{4F645BF8-7885-4398-80BC-4C0DF24F5CEE}"/>
          </ac:spMkLst>
        </pc:spChg>
        <pc:spChg chg="add del">
          <ac:chgData name="john payton" userId="5dbaeabc4e38222b" providerId="LiveId" clId="{A8ED0C21-E591-45BA-ADB2-D727EEB155B5}" dt="2023-05-18T15:24:19.398" v="125" actId="26606"/>
          <ac:spMkLst>
            <pc:docMk/>
            <pc:sldMk cId="4291994501" sldId="340"/>
            <ac:spMk id="75" creationId="{3212FB65-CD2B-4005-B910-132DCE19FCC7}"/>
          </ac:spMkLst>
        </pc:spChg>
        <pc:spChg chg="add del">
          <ac:chgData name="john payton" userId="5dbaeabc4e38222b" providerId="LiveId" clId="{A8ED0C21-E591-45BA-ADB2-D727EEB155B5}" dt="2023-05-18T15:24:19.398" v="125" actId="26606"/>
          <ac:spMkLst>
            <pc:docMk/>
            <pc:sldMk cId="4291994501" sldId="340"/>
            <ac:spMk id="76" creationId="{B5DC95B7-2A72-483B-BA19-2BE751205541}"/>
          </ac:spMkLst>
        </pc:spChg>
        <pc:spChg chg="add del">
          <ac:chgData name="john payton" userId="5dbaeabc4e38222b" providerId="LiveId" clId="{A8ED0C21-E591-45BA-ADB2-D727EEB155B5}" dt="2023-05-18T15:24:19.398" v="125" actId="26606"/>
          <ac:spMkLst>
            <pc:docMk/>
            <pc:sldMk cId="4291994501" sldId="340"/>
            <ac:spMk id="77" creationId="{1C822AFE-7E96-4A51-9E55-FCAEACD21357}"/>
          </ac:spMkLst>
        </pc:spChg>
        <pc:spChg chg="add del">
          <ac:chgData name="john payton" userId="5dbaeabc4e38222b" providerId="LiveId" clId="{A8ED0C21-E591-45BA-ADB2-D727EEB155B5}" dt="2023-05-18T15:24:19.398" v="125" actId="26606"/>
          <ac:spMkLst>
            <pc:docMk/>
            <pc:sldMk cId="4291994501" sldId="340"/>
            <ac:spMk id="78" creationId="{9169EA61-C175-4B7E-807B-58199DEA7FB3}"/>
          </ac:spMkLst>
        </pc:spChg>
        <pc:spChg chg="add del">
          <ac:chgData name="john payton" userId="5dbaeabc4e38222b" providerId="LiveId" clId="{A8ED0C21-E591-45BA-ADB2-D727EEB155B5}" dt="2023-05-18T15:24:49.252" v="127" actId="26606"/>
          <ac:spMkLst>
            <pc:docMk/>
            <pc:sldMk cId="4291994501" sldId="340"/>
            <ac:spMk id="80" creationId="{4F645BF8-7885-4398-80BC-4C0DF24F5CEE}"/>
          </ac:spMkLst>
        </pc:spChg>
        <pc:spChg chg="add del">
          <ac:chgData name="john payton" userId="5dbaeabc4e38222b" providerId="LiveId" clId="{A8ED0C21-E591-45BA-ADB2-D727EEB155B5}" dt="2023-05-18T15:24:49.252" v="127" actId="26606"/>
          <ac:spMkLst>
            <pc:docMk/>
            <pc:sldMk cId="4291994501" sldId="340"/>
            <ac:spMk id="81" creationId="{3212FB65-CD2B-4005-B910-132DCE19FCC7}"/>
          </ac:spMkLst>
        </pc:spChg>
        <pc:spChg chg="add del">
          <ac:chgData name="john payton" userId="5dbaeabc4e38222b" providerId="LiveId" clId="{A8ED0C21-E591-45BA-ADB2-D727EEB155B5}" dt="2023-05-18T15:24:49.252" v="127" actId="26606"/>
          <ac:spMkLst>
            <pc:docMk/>
            <pc:sldMk cId="4291994501" sldId="340"/>
            <ac:spMk id="82" creationId="{A35CBD63-8F8F-47DC-9CE7-159E6161D872}"/>
          </ac:spMkLst>
        </pc:spChg>
        <pc:spChg chg="add del">
          <ac:chgData name="john payton" userId="5dbaeabc4e38222b" providerId="LiveId" clId="{A8ED0C21-E591-45BA-ADB2-D727EEB155B5}" dt="2023-05-18T15:24:49.252" v="127" actId="26606"/>
          <ac:spMkLst>
            <pc:docMk/>
            <pc:sldMk cId="4291994501" sldId="340"/>
            <ac:spMk id="83" creationId="{CA0E3486-FD49-4921-B4F4-E5BB5C88AC79}"/>
          </ac:spMkLst>
        </pc:spChg>
        <pc:spChg chg="add del">
          <ac:chgData name="john payton" userId="5dbaeabc4e38222b" providerId="LiveId" clId="{A8ED0C21-E591-45BA-ADB2-D727EEB155B5}" dt="2023-05-18T15:24:49.252" v="127" actId="26606"/>
          <ac:spMkLst>
            <pc:docMk/>
            <pc:sldMk cId="4291994501" sldId="340"/>
            <ac:spMk id="84" creationId="{83B4A72C-2924-4CE2-8674-7E02E182ED6D}"/>
          </ac:spMkLst>
        </pc:spChg>
        <pc:spChg chg="add">
          <ac:chgData name="john payton" userId="5dbaeabc4e38222b" providerId="LiveId" clId="{A8ED0C21-E591-45BA-ADB2-D727EEB155B5}" dt="2023-05-18T15:24:49.252" v="127" actId="26606"/>
          <ac:spMkLst>
            <pc:docMk/>
            <pc:sldMk cId="4291994501" sldId="340"/>
            <ac:spMk id="89" creationId="{4F645BF8-7885-4398-80BC-4C0DF24F5CEE}"/>
          </ac:spMkLst>
        </pc:spChg>
        <pc:spChg chg="add">
          <ac:chgData name="john payton" userId="5dbaeabc4e38222b" providerId="LiveId" clId="{A8ED0C21-E591-45BA-ADB2-D727EEB155B5}" dt="2023-05-18T15:24:49.252" v="127" actId="26606"/>
          <ac:spMkLst>
            <pc:docMk/>
            <pc:sldMk cId="4291994501" sldId="340"/>
            <ac:spMk id="91" creationId="{3212FB65-CD2B-4005-B910-132DCE19FCC7}"/>
          </ac:spMkLst>
        </pc:spChg>
        <pc:spChg chg="add">
          <ac:chgData name="john payton" userId="5dbaeabc4e38222b" providerId="LiveId" clId="{A8ED0C21-E591-45BA-ADB2-D727EEB155B5}" dt="2023-05-18T15:24:49.252" v="127" actId="26606"/>
          <ac:spMkLst>
            <pc:docMk/>
            <pc:sldMk cId="4291994501" sldId="340"/>
            <ac:spMk id="93" creationId="{B5DC95B7-2A72-483B-BA19-2BE751205541}"/>
          </ac:spMkLst>
        </pc:spChg>
        <pc:spChg chg="add">
          <ac:chgData name="john payton" userId="5dbaeabc4e38222b" providerId="LiveId" clId="{A8ED0C21-E591-45BA-ADB2-D727EEB155B5}" dt="2023-05-18T15:24:49.252" v="127" actId="26606"/>
          <ac:spMkLst>
            <pc:docMk/>
            <pc:sldMk cId="4291994501" sldId="340"/>
            <ac:spMk id="95" creationId="{1C822AFE-7E96-4A51-9E55-FCAEACD21357}"/>
          </ac:spMkLst>
        </pc:spChg>
        <pc:spChg chg="add">
          <ac:chgData name="john payton" userId="5dbaeabc4e38222b" providerId="LiveId" clId="{A8ED0C21-E591-45BA-ADB2-D727EEB155B5}" dt="2023-05-18T15:24:49.252" v="127" actId="26606"/>
          <ac:spMkLst>
            <pc:docMk/>
            <pc:sldMk cId="4291994501" sldId="340"/>
            <ac:spMk id="97" creationId="{9169EA61-C175-4B7E-807B-58199DEA7FB3}"/>
          </ac:spMkLst>
        </pc:spChg>
        <pc:graphicFrameChg chg="add mod ord modGraphic">
          <ac:chgData name="john payton" userId="5dbaeabc4e38222b" providerId="LiveId" clId="{A8ED0C21-E591-45BA-ADB2-D727EEB155B5}" dt="2023-05-18T15:24:49.252" v="127" actId="26606"/>
          <ac:graphicFrameMkLst>
            <pc:docMk/>
            <pc:sldMk cId="4291994501" sldId="340"/>
            <ac:graphicFrameMk id="2" creationId="{662C3643-4CF3-60C3-20D6-E6D322C0F936}"/>
          </ac:graphicFrameMkLst>
        </pc:graphicFrameChg>
      </pc:sldChg>
      <pc:sldChg chg="addSp delSp modSp new mod ord setBg">
        <pc:chgData name="john payton" userId="5dbaeabc4e38222b" providerId="LiveId" clId="{A8ED0C21-E591-45BA-ADB2-D727EEB155B5}" dt="2023-05-25T18:25:17.341" v="814"/>
        <pc:sldMkLst>
          <pc:docMk/>
          <pc:sldMk cId="1638265629" sldId="341"/>
        </pc:sldMkLst>
        <pc:spChg chg="add mod">
          <ac:chgData name="john payton" userId="5dbaeabc4e38222b" providerId="LiveId" clId="{A8ED0C21-E591-45BA-ADB2-D727EEB155B5}" dt="2023-05-25T16:13:48.395" v="168" actId="26606"/>
          <ac:spMkLst>
            <pc:docMk/>
            <pc:sldMk cId="1638265629" sldId="341"/>
            <ac:spMk id="3" creationId="{07A8F857-7D7C-FCD9-5E45-EDD84BF0E373}"/>
          </ac:spMkLst>
        </pc:spChg>
        <pc:spChg chg="add del">
          <ac:chgData name="john payton" userId="5dbaeabc4e38222b" providerId="LiveId" clId="{A8ED0C21-E591-45BA-ADB2-D727EEB155B5}" dt="2023-05-25T16:10:45.442" v="155" actId="26606"/>
          <ac:spMkLst>
            <pc:docMk/>
            <pc:sldMk cId="1638265629" sldId="341"/>
            <ac:spMk id="8" creationId="{4F645BF8-7885-4398-80BC-4C0DF24F5CEE}"/>
          </ac:spMkLst>
        </pc:spChg>
        <pc:spChg chg="add del">
          <ac:chgData name="john payton" userId="5dbaeabc4e38222b" providerId="LiveId" clId="{A8ED0C21-E591-45BA-ADB2-D727EEB155B5}" dt="2023-05-25T16:10:45.442" v="155" actId="26606"/>
          <ac:spMkLst>
            <pc:docMk/>
            <pc:sldMk cId="1638265629" sldId="341"/>
            <ac:spMk id="10" creationId="{3212FB65-CD2B-4005-B910-132DCE19FCC7}"/>
          </ac:spMkLst>
        </pc:spChg>
        <pc:spChg chg="add del">
          <ac:chgData name="john payton" userId="5dbaeabc4e38222b" providerId="LiveId" clId="{A8ED0C21-E591-45BA-ADB2-D727EEB155B5}" dt="2023-05-25T16:10:45.442" v="155" actId="26606"/>
          <ac:spMkLst>
            <pc:docMk/>
            <pc:sldMk cId="1638265629" sldId="341"/>
            <ac:spMk id="12" creationId="{681577AD-DA5F-48B3-8FB9-5199BA9EE681}"/>
          </ac:spMkLst>
        </pc:spChg>
        <pc:spChg chg="add del">
          <ac:chgData name="john payton" userId="5dbaeabc4e38222b" providerId="LiveId" clId="{A8ED0C21-E591-45BA-ADB2-D727EEB155B5}" dt="2023-05-25T16:10:51.249" v="157" actId="26606"/>
          <ac:spMkLst>
            <pc:docMk/>
            <pc:sldMk cId="1638265629" sldId="341"/>
            <ac:spMk id="14" creationId="{1C822AFE-7E96-4A51-9E55-FCAEACD21357}"/>
          </ac:spMkLst>
        </pc:spChg>
        <pc:spChg chg="add del">
          <ac:chgData name="john payton" userId="5dbaeabc4e38222b" providerId="LiveId" clId="{A8ED0C21-E591-45BA-ADB2-D727EEB155B5}" dt="2023-05-25T16:10:51.249" v="157" actId="26606"/>
          <ac:spMkLst>
            <pc:docMk/>
            <pc:sldMk cId="1638265629" sldId="341"/>
            <ac:spMk id="15" creationId="{4F645BF8-7885-4398-80BC-4C0DF24F5CEE}"/>
          </ac:spMkLst>
        </pc:spChg>
        <pc:spChg chg="add del">
          <ac:chgData name="john payton" userId="5dbaeabc4e38222b" providerId="LiveId" clId="{A8ED0C21-E591-45BA-ADB2-D727EEB155B5}" dt="2023-05-25T16:10:51.249" v="157" actId="26606"/>
          <ac:spMkLst>
            <pc:docMk/>
            <pc:sldMk cId="1638265629" sldId="341"/>
            <ac:spMk id="16" creationId="{9169EA61-C175-4B7E-807B-58199DEA7FB3}"/>
          </ac:spMkLst>
        </pc:spChg>
        <pc:spChg chg="add del">
          <ac:chgData name="john payton" userId="5dbaeabc4e38222b" providerId="LiveId" clId="{A8ED0C21-E591-45BA-ADB2-D727EEB155B5}" dt="2023-05-25T16:10:51.249" v="157" actId="26606"/>
          <ac:spMkLst>
            <pc:docMk/>
            <pc:sldMk cId="1638265629" sldId="341"/>
            <ac:spMk id="17" creationId="{3212FB65-CD2B-4005-B910-132DCE19FCC7}"/>
          </ac:spMkLst>
        </pc:spChg>
        <pc:spChg chg="add del">
          <ac:chgData name="john payton" userId="5dbaeabc4e38222b" providerId="LiveId" clId="{A8ED0C21-E591-45BA-ADB2-D727EEB155B5}" dt="2023-05-25T16:10:51.249" v="157" actId="26606"/>
          <ac:spMkLst>
            <pc:docMk/>
            <pc:sldMk cId="1638265629" sldId="341"/>
            <ac:spMk id="18" creationId="{B5DC95B7-2A72-483B-BA19-2BE751205541}"/>
          </ac:spMkLst>
        </pc:spChg>
        <pc:spChg chg="add del">
          <ac:chgData name="john payton" userId="5dbaeabc4e38222b" providerId="LiveId" clId="{A8ED0C21-E591-45BA-ADB2-D727EEB155B5}" dt="2023-05-25T16:10:54.187" v="159" actId="26606"/>
          <ac:spMkLst>
            <pc:docMk/>
            <pc:sldMk cId="1638265629" sldId="341"/>
            <ac:spMk id="20" creationId="{4F645BF8-7885-4398-80BC-4C0DF24F5CEE}"/>
          </ac:spMkLst>
        </pc:spChg>
        <pc:spChg chg="add del">
          <ac:chgData name="john payton" userId="5dbaeabc4e38222b" providerId="LiveId" clId="{A8ED0C21-E591-45BA-ADB2-D727EEB155B5}" dt="2023-05-25T16:10:54.187" v="159" actId="26606"/>
          <ac:spMkLst>
            <pc:docMk/>
            <pc:sldMk cId="1638265629" sldId="341"/>
            <ac:spMk id="21" creationId="{3212FB65-CD2B-4005-B910-132DCE19FCC7}"/>
          </ac:spMkLst>
        </pc:spChg>
        <pc:spChg chg="add del">
          <ac:chgData name="john payton" userId="5dbaeabc4e38222b" providerId="LiveId" clId="{A8ED0C21-E591-45BA-ADB2-D727EEB155B5}" dt="2023-05-25T16:10:54.187" v="159" actId="26606"/>
          <ac:spMkLst>
            <pc:docMk/>
            <pc:sldMk cId="1638265629" sldId="341"/>
            <ac:spMk id="22" creationId="{A35CBD63-8F8F-47DC-9CE7-159E6161D872}"/>
          </ac:spMkLst>
        </pc:spChg>
        <pc:spChg chg="add del">
          <ac:chgData name="john payton" userId="5dbaeabc4e38222b" providerId="LiveId" clId="{A8ED0C21-E591-45BA-ADB2-D727EEB155B5}" dt="2023-05-25T16:10:54.187" v="159" actId="26606"/>
          <ac:spMkLst>
            <pc:docMk/>
            <pc:sldMk cId="1638265629" sldId="341"/>
            <ac:spMk id="23" creationId="{CA0E3486-FD49-4921-B4F4-E5BB5C88AC79}"/>
          </ac:spMkLst>
        </pc:spChg>
        <pc:spChg chg="add del">
          <ac:chgData name="john payton" userId="5dbaeabc4e38222b" providerId="LiveId" clId="{A8ED0C21-E591-45BA-ADB2-D727EEB155B5}" dt="2023-05-25T16:10:54.187" v="159" actId="26606"/>
          <ac:spMkLst>
            <pc:docMk/>
            <pc:sldMk cId="1638265629" sldId="341"/>
            <ac:spMk id="24" creationId="{83B4A72C-2924-4CE2-8674-7E02E182ED6D}"/>
          </ac:spMkLst>
        </pc:spChg>
        <pc:spChg chg="add del">
          <ac:chgData name="john payton" userId="5dbaeabc4e38222b" providerId="LiveId" clId="{A8ED0C21-E591-45BA-ADB2-D727EEB155B5}" dt="2023-05-25T16:13:37.468" v="161" actId="26606"/>
          <ac:spMkLst>
            <pc:docMk/>
            <pc:sldMk cId="1638265629" sldId="341"/>
            <ac:spMk id="26" creationId="{4F645BF8-7885-4398-80BC-4C0DF24F5CEE}"/>
          </ac:spMkLst>
        </pc:spChg>
        <pc:spChg chg="add del">
          <ac:chgData name="john payton" userId="5dbaeabc4e38222b" providerId="LiveId" clId="{A8ED0C21-E591-45BA-ADB2-D727EEB155B5}" dt="2023-05-25T16:13:37.468" v="161" actId="26606"/>
          <ac:spMkLst>
            <pc:docMk/>
            <pc:sldMk cId="1638265629" sldId="341"/>
            <ac:spMk id="27" creationId="{3212FB65-CD2B-4005-B910-132DCE19FCC7}"/>
          </ac:spMkLst>
        </pc:spChg>
        <pc:spChg chg="add del">
          <ac:chgData name="john payton" userId="5dbaeabc4e38222b" providerId="LiveId" clId="{A8ED0C21-E591-45BA-ADB2-D727EEB155B5}" dt="2023-05-25T16:13:37.468" v="161" actId="26606"/>
          <ac:spMkLst>
            <pc:docMk/>
            <pc:sldMk cId="1638265629" sldId="341"/>
            <ac:spMk id="28" creationId="{A35CBD63-8F8F-47DC-9CE7-159E6161D872}"/>
          </ac:spMkLst>
        </pc:spChg>
        <pc:spChg chg="add del">
          <ac:chgData name="john payton" userId="5dbaeabc4e38222b" providerId="LiveId" clId="{A8ED0C21-E591-45BA-ADB2-D727EEB155B5}" dt="2023-05-25T16:13:37.468" v="161" actId="26606"/>
          <ac:spMkLst>
            <pc:docMk/>
            <pc:sldMk cId="1638265629" sldId="341"/>
            <ac:spMk id="29" creationId="{CA0E3486-FD49-4921-B4F4-E5BB5C88AC79}"/>
          </ac:spMkLst>
        </pc:spChg>
        <pc:spChg chg="add del">
          <ac:chgData name="john payton" userId="5dbaeabc4e38222b" providerId="LiveId" clId="{A8ED0C21-E591-45BA-ADB2-D727EEB155B5}" dt="2023-05-25T16:13:37.468" v="161" actId="26606"/>
          <ac:spMkLst>
            <pc:docMk/>
            <pc:sldMk cId="1638265629" sldId="341"/>
            <ac:spMk id="30" creationId="{83B4A72C-2924-4CE2-8674-7E02E182ED6D}"/>
          </ac:spMkLst>
        </pc:spChg>
        <pc:spChg chg="add del">
          <ac:chgData name="john payton" userId="5dbaeabc4e38222b" providerId="LiveId" clId="{A8ED0C21-E591-45BA-ADB2-D727EEB155B5}" dt="2023-05-25T16:13:40.807" v="163" actId="26606"/>
          <ac:spMkLst>
            <pc:docMk/>
            <pc:sldMk cId="1638265629" sldId="341"/>
            <ac:spMk id="32" creationId="{4F645BF8-7885-4398-80BC-4C0DF24F5CEE}"/>
          </ac:spMkLst>
        </pc:spChg>
        <pc:spChg chg="add del">
          <ac:chgData name="john payton" userId="5dbaeabc4e38222b" providerId="LiveId" clId="{A8ED0C21-E591-45BA-ADB2-D727EEB155B5}" dt="2023-05-25T16:13:40.807" v="163" actId="26606"/>
          <ac:spMkLst>
            <pc:docMk/>
            <pc:sldMk cId="1638265629" sldId="341"/>
            <ac:spMk id="33" creationId="{3212FB65-CD2B-4005-B910-132DCE19FCC7}"/>
          </ac:spMkLst>
        </pc:spChg>
        <pc:spChg chg="add del">
          <ac:chgData name="john payton" userId="5dbaeabc4e38222b" providerId="LiveId" clId="{A8ED0C21-E591-45BA-ADB2-D727EEB155B5}" dt="2023-05-25T16:13:40.807" v="163" actId="26606"/>
          <ac:spMkLst>
            <pc:docMk/>
            <pc:sldMk cId="1638265629" sldId="341"/>
            <ac:spMk id="34" creationId="{681577AD-DA5F-48B3-8FB9-5199BA9EE681}"/>
          </ac:spMkLst>
        </pc:spChg>
        <pc:spChg chg="add del">
          <ac:chgData name="john payton" userId="5dbaeabc4e38222b" providerId="LiveId" clId="{A8ED0C21-E591-45BA-ADB2-D727EEB155B5}" dt="2023-05-25T16:13:43.681" v="165" actId="26606"/>
          <ac:spMkLst>
            <pc:docMk/>
            <pc:sldMk cId="1638265629" sldId="341"/>
            <ac:spMk id="36" creationId="{4F645BF8-7885-4398-80BC-4C0DF24F5CEE}"/>
          </ac:spMkLst>
        </pc:spChg>
        <pc:spChg chg="add del">
          <ac:chgData name="john payton" userId="5dbaeabc4e38222b" providerId="LiveId" clId="{A8ED0C21-E591-45BA-ADB2-D727EEB155B5}" dt="2023-05-25T16:13:43.681" v="165" actId="26606"/>
          <ac:spMkLst>
            <pc:docMk/>
            <pc:sldMk cId="1638265629" sldId="341"/>
            <ac:spMk id="37" creationId="{3212FB65-CD2B-4005-B910-132DCE19FCC7}"/>
          </ac:spMkLst>
        </pc:spChg>
        <pc:spChg chg="add del">
          <ac:chgData name="john payton" userId="5dbaeabc4e38222b" providerId="LiveId" clId="{A8ED0C21-E591-45BA-ADB2-D727EEB155B5}" dt="2023-05-25T16:13:43.681" v="165" actId="26606"/>
          <ac:spMkLst>
            <pc:docMk/>
            <pc:sldMk cId="1638265629" sldId="341"/>
            <ac:spMk id="38" creationId="{B5DC95B7-2A72-483B-BA19-2BE751205541}"/>
          </ac:spMkLst>
        </pc:spChg>
        <pc:spChg chg="add del">
          <ac:chgData name="john payton" userId="5dbaeabc4e38222b" providerId="LiveId" clId="{A8ED0C21-E591-45BA-ADB2-D727EEB155B5}" dt="2023-05-25T16:13:43.681" v="165" actId="26606"/>
          <ac:spMkLst>
            <pc:docMk/>
            <pc:sldMk cId="1638265629" sldId="341"/>
            <ac:spMk id="39" creationId="{1C822AFE-7E96-4A51-9E55-FCAEACD21357}"/>
          </ac:spMkLst>
        </pc:spChg>
        <pc:spChg chg="add del">
          <ac:chgData name="john payton" userId="5dbaeabc4e38222b" providerId="LiveId" clId="{A8ED0C21-E591-45BA-ADB2-D727EEB155B5}" dt="2023-05-25T16:13:43.681" v="165" actId="26606"/>
          <ac:spMkLst>
            <pc:docMk/>
            <pc:sldMk cId="1638265629" sldId="341"/>
            <ac:spMk id="40" creationId="{9169EA61-C175-4B7E-807B-58199DEA7FB3}"/>
          </ac:spMkLst>
        </pc:spChg>
        <pc:spChg chg="add del">
          <ac:chgData name="john payton" userId="5dbaeabc4e38222b" providerId="LiveId" clId="{A8ED0C21-E591-45BA-ADB2-D727EEB155B5}" dt="2023-05-25T16:13:48.251" v="167" actId="26606"/>
          <ac:spMkLst>
            <pc:docMk/>
            <pc:sldMk cId="1638265629" sldId="341"/>
            <ac:spMk id="42" creationId="{4F645BF8-7885-4398-80BC-4C0DF24F5CEE}"/>
          </ac:spMkLst>
        </pc:spChg>
        <pc:spChg chg="add del">
          <ac:chgData name="john payton" userId="5dbaeabc4e38222b" providerId="LiveId" clId="{A8ED0C21-E591-45BA-ADB2-D727EEB155B5}" dt="2023-05-25T16:13:48.251" v="167" actId="26606"/>
          <ac:spMkLst>
            <pc:docMk/>
            <pc:sldMk cId="1638265629" sldId="341"/>
            <ac:spMk id="43" creationId="{3212FB65-CD2B-4005-B910-132DCE19FCC7}"/>
          </ac:spMkLst>
        </pc:spChg>
        <pc:spChg chg="add del">
          <ac:chgData name="john payton" userId="5dbaeabc4e38222b" providerId="LiveId" clId="{A8ED0C21-E591-45BA-ADB2-D727EEB155B5}" dt="2023-05-25T16:13:48.251" v="167" actId="26606"/>
          <ac:spMkLst>
            <pc:docMk/>
            <pc:sldMk cId="1638265629" sldId="341"/>
            <ac:spMk id="44" creationId="{B5DC95B7-2A72-483B-BA19-2BE751205541}"/>
          </ac:spMkLst>
        </pc:spChg>
        <pc:spChg chg="add del">
          <ac:chgData name="john payton" userId="5dbaeabc4e38222b" providerId="LiveId" clId="{A8ED0C21-E591-45BA-ADB2-D727EEB155B5}" dt="2023-05-25T16:13:48.251" v="167" actId="26606"/>
          <ac:spMkLst>
            <pc:docMk/>
            <pc:sldMk cId="1638265629" sldId="341"/>
            <ac:spMk id="45" creationId="{1C822AFE-7E96-4A51-9E55-FCAEACD21357}"/>
          </ac:spMkLst>
        </pc:spChg>
        <pc:spChg chg="add del">
          <ac:chgData name="john payton" userId="5dbaeabc4e38222b" providerId="LiveId" clId="{A8ED0C21-E591-45BA-ADB2-D727EEB155B5}" dt="2023-05-25T16:13:48.251" v="167" actId="26606"/>
          <ac:spMkLst>
            <pc:docMk/>
            <pc:sldMk cId="1638265629" sldId="341"/>
            <ac:spMk id="46" creationId="{9169EA61-C175-4B7E-807B-58199DEA7FB3}"/>
          </ac:spMkLst>
        </pc:spChg>
        <pc:spChg chg="add">
          <ac:chgData name="john payton" userId="5dbaeabc4e38222b" providerId="LiveId" clId="{A8ED0C21-E591-45BA-ADB2-D727EEB155B5}" dt="2023-05-25T16:13:48.395" v="168" actId="26606"/>
          <ac:spMkLst>
            <pc:docMk/>
            <pc:sldMk cId="1638265629" sldId="341"/>
            <ac:spMk id="48" creationId="{4F645BF8-7885-4398-80BC-4C0DF24F5CEE}"/>
          </ac:spMkLst>
        </pc:spChg>
        <pc:spChg chg="add">
          <ac:chgData name="john payton" userId="5dbaeabc4e38222b" providerId="LiveId" clId="{A8ED0C21-E591-45BA-ADB2-D727EEB155B5}" dt="2023-05-25T16:13:48.395" v="168" actId="26606"/>
          <ac:spMkLst>
            <pc:docMk/>
            <pc:sldMk cId="1638265629" sldId="341"/>
            <ac:spMk id="49" creationId="{3212FB65-CD2B-4005-B910-132DCE19FCC7}"/>
          </ac:spMkLst>
        </pc:spChg>
        <pc:spChg chg="add">
          <ac:chgData name="john payton" userId="5dbaeabc4e38222b" providerId="LiveId" clId="{A8ED0C21-E591-45BA-ADB2-D727EEB155B5}" dt="2023-05-25T16:13:48.395" v="168" actId="26606"/>
          <ac:spMkLst>
            <pc:docMk/>
            <pc:sldMk cId="1638265629" sldId="341"/>
            <ac:spMk id="50" creationId="{681577AD-DA5F-48B3-8FB9-5199BA9EE681}"/>
          </ac:spMkLst>
        </pc:spChg>
        <pc:graphicFrameChg chg="add mod ord modGraphic">
          <ac:chgData name="john payton" userId="5dbaeabc4e38222b" providerId="LiveId" clId="{A8ED0C21-E591-45BA-ADB2-D727EEB155B5}" dt="2023-05-25T16:13:48.395" v="168" actId="26606"/>
          <ac:graphicFrameMkLst>
            <pc:docMk/>
            <pc:sldMk cId="1638265629" sldId="341"/>
            <ac:graphicFrameMk id="2" creationId="{D54DE161-CA9C-7DF5-DFFF-D304C7CA3757}"/>
          </ac:graphicFrameMkLst>
        </pc:graphicFrameChg>
      </pc:sldChg>
      <pc:sldChg chg="addSp delSp modSp new mod setBg setClrOvrMap">
        <pc:chgData name="john payton" userId="5dbaeabc4e38222b" providerId="LiveId" clId="{A8ED0C21-E591-45BA-ADB2-D727EEB155B5}" dt="2023-05-25T18:03:09.103" v="812" actId="26606"/>
        <pc:sldMkLst>
          <pc:docMk/>
          <pc:sldMk cId="2301463806" sldId="342"/>
        </pc:sldMkLst>
        <pc:spChg chg="add mod ord">
          <ac:chgData name="john payton" userId="5dbaeabc4e38222b" providerId="LiveId" clId="{A8ED0C21-E591-45BA-ADB2-D727EEB155B5}" dt="2023-05-25T18:03:09.103" v="812" actId="26606"/>
          <ac:spMkLst>
            <pc:docMk/>
            <pc:sldMk cId="2301463806" sldId="342"/>
            <ac:spMk id="6" creationId="{EA5EE49A-F30D-C0B1-F626-7813079040C8}"/>
          </ac:spMkLst>
        </pc:spChg>
        <pc:spChg chg="add del">
          <ac:chgData name="john payton" userId="5dbaeabc4e38222b" providerId="LiveId" clId="{A8ED0C21-E591-45BA-ADB2-D727EEB155B5}" dt="2023-05-25T18:01:50.432" v="797" actId="26606"/>
          <ac:spMkLst>
            <pc:docMk/>
            <pc:sldMk cId="2301463806" sldId="342"/>
            <ac:spMk id="13" creationId="{BBED7469-0D10-44CB-A4C2-C1124B3CA59F}"/>
          </ac:spMkLst>
        </pc:spChg>
        <pc:spChg chg="add del">
          <ac:chgData name="john payton" userId="5dbaeabc4e38222b" providerId="LiveId" clId="{A8ED0C21-E591-45BA-ADB2-D727EEB155B5}" dt="2023-05-25T18:01:50.432" v="797" actId="26606"/>
          <ac:spMkLst>
            <pc:docMk/>
            <pc:sldMk cId="2301463806" sldId="342"/>
            <ac:spMk id="15" creationId="{F4351E00-23D4-4170-AACC-F27A1EE3FF43}"/>
          </ac:spMkLst>
        </pc:spChg>
        <pc:spChg chg="add del">
          <ac:chgData name="john payton" userId="5dbaeabc4e38222b" providerId="LiveId" clId="{A8ED0C21-E591-45BA-ADB2-D727EEB155B5}" dt="2023-05-25T18:01:50.432" v="797" actId="26606"/>
          <ac:spMkLst>
            <pc:docMk/>
            <pc:sldMk cId="2301463806" sldId="342"/>
            <ac:spMk id="17" creationId="{EA992460-7FA3-40FE-A958-BCD1981B96FB}"/>
          </ac:spMkLst>
        </pc:spChg>
        <pc:spChg chg="add del">
          <ac:chgData name="john payton" userId="5dbaeabc4e38222b" providerId="LiveId" clId="{A8ED0C21-E591-45BA-ADB2-D727EEB155B5}" dt="2023-05-25T18:01:50.432" v="797" actId="26606"/>
          <ac:spMkLst>
            <pc:docMk/>
            <pc:sldMk cId="2301463806" sldId="342"/>
            <ac:spMk id="19" creationId="{ADF57D5B-380D-48E9-8DAD-DD500FE80A01}"/>
          </ac:spMkLst>
        </pc:spChg>
        <pc:spChg chg="add del">
          <ac:chgData name="john payton" userId="5dbaeabc4e38222b" providerId="LiveId" clId="{A8ED0C21-E591-45BA-ADB2-D727EEB155B5}" dt="2023-05-25T18:01:50.432" v="797" actId="26606"/>
          <ac:spMkLst>
            <pc:docMk/>
            <pc:sldMk cId="2301463806" sldId="342"/>
            <ac:spMk id="21" creationId="{065CC8E5-7727-4F29-A17D-114AF339F7DA}"/>
          </ac:spMkLst>
        </pc:spChg>
        <pc:spChg chg="add del">
          <ac:chgData name="john payton" userId="5dbaeabc4e38222b" providerId="LiveId" clId="{A8ED0C21-E591-45BA-ADB2-D727EEB155B5}" dt="2023-05-25T18:01:50.432" v="797" actId="26606"/>
          <ac:spMkLst>
            <pc:docMk/>
            <pc:sldMk cId="2301463806" sldId="342"/>
            <ac:spMk id="23" creationId="{F125053E-1062-4FE2-974C-546DC769D9F5}"/>
          </ac:spMkLst>
        </pc:spChg>
        <pc:spChg chg="add del">
          <ac:chgData name="john payton" userId="5dbaeabc4e38222b" providerId="LiveId" clId="{A8ED0C21-E591-45BA-ADB2-D727EEB155B5}" dt="2023-05-25T18:01:57.462" v="799" actId="26606"/>
          <ac:spMkLst>
            <pc:docMk/>
            <pc:sldMk cId="2301463806" sldId="342"/>
            <ac:spMk id="25" creationId="{BBED7469-0D10-44CB-A4C2-C1124B3CA59F}"/>
          </ac:spMkLst>
        </pc:spChg>
        <pc:spChg chg="add del">
          <ac:chgData name="john payton" userId="5dbaeabc4e38222b" providerId="LiveId" clId="{A8ED0C21-E591-45BA-ADB2-D727EEB155B5}" dt="2023-05-25T18:01:57.462" v="799" actId="26606"/>
          <ac:spMkLst>
            <pc:docMk/>
            <pc:sldMk cId="2301463806" sldId="342"/>
            <ac:spMk id="26" creationId="{F4351E00-23D4-4170-AACC-F27A1EE3FF43}"/>
          </ac:spMkLst>
        </pc:spChg>
        <pc:spChg chg="add del">
          <ac:chgData name="john payton" userId="5dbaeabc4e38222b" providerId="LiveId" clId="{A8ED0C21-E591-45BA-ADB2-D727EEB155B5}" dt="2023-05-25T18:02:11.387" v="803" actId="26606"/>
          <ac:spMkLst>
            <pc:docMk/>
            <pc:sldMk cId="2301463806" sldId="342"/>
            <ac:spMk id="27" creationId="{5296173E-160F-42EA-B0C9-8E2804C9A375}"/>
          </ac:spMkLst>
        </pc:spChg>
        <pc:spChg chg="add del">
          <ac:chgData name="john payton" userId="5dbaeabc4e38222b" providerId="LiveId" clId="{A8ED0C21-E591-45BA-ADB2-D727EEB155B5}" dt="2023-05-25T18:02:04.475" v="801" actId="26606"/>
          <ac:spMkLst>
            <pc:docMk/>
            <pc:sldMk cId="2301463806" sldId="342"/>
            <ac:spMk id="28" creationId="{40DCEEEA-6FE7-4541-9EB2-EF754066EE9B}"/>
          </ac:spMkLst>
        </pc:spChg>
        <pc:spChg chg="add del">
          <ac:chgData name="john payton" userId="5dbaeabc4e38222b" providerId="LiveId" clId="{A8ED0C21-E591-45BA-ADB2-D727EEB155B5}" dt="2023-05-25T18:02:04.475" v="801" actId="26606"/>
          <ac:spMkLst>
            <pc:docMk/>
            <pc:sldMk cId="2301463806" sldId="342"/>
            <ac:spMk id="29" creationId="{03A72D00-0CA4-4A88-86CE-B1FB393C52C2}"/>
          </ac:spMkLst>
        </pc:spChg>
        <pc:spChg chg="add del">
          <ac:chgData name="john payton" userId="5dbaeabc4e38222b" providerId="LiveId" clId="{A8ED0C21-E591-45BA-ADB2-D727EEB155B5}" dt="2023-05-25T18:02:04.475" v="801" actId="26606"/>
          <ac:spMkLst>
            <pc:docMk/>
            <pc:sldMk cId="2301463806" sldId="342"/>
            <ac:spMk id="30" creationId="{6B086509-1281-468A-AAAC-1BBEDAE75736}"/>
          </ac:spMkLst>
        </pc:spChg>
        <pc:spChg chg="add del">
          <ac:chgData name="john payton" userId="5dbaeabc4e38222b" providerId="LiveId" clId="{A8ED0C21-E591-45BA-ADB2-D727EEB155B5}" dt="2023-05-25T18:02:04.475" v="801" actId="26606"/>
          <ac:spMkLst>
            <pc:docMk/>
            <pc:sldMk cId="2301463806" sldId="342"/>
            <ac:spMk id="31" creationId="{EEA73850-2107-4E65-85FE-EDD3F45FCDA2}"/>
          </ac:spMkLst>
        </pc:spChg>
        <pc:spChg chg="add del">
          <ac:chgData name="john payton" userId="5dbaeabc4e38222b" providerId="LiveId" clId="{A8ED0C21-E591-45BA-ADB2-D727EEB155B5}" dt="2023-05-25T18:02:11.387" v="803" actId="26606"/>
          <ac:spMkLst>
            <pc:docMk/>
            <pc:sldMk cId="2301463806" sldId="342"/>
            <ac:spMk id="33" creationId="{40DCEEEA-6FE7-4541-9EB2-EF754066EE9B}"/>
          </ac:spMkLst>
        </pc:spChg>
        <pc:spChg chg="add del">
          <ac:chgData name="john payton" userId="5dbaeabc4e38222b" providerId="LiveId" clId="{A8ED0C21-E591-45BA-ADB2-D727EEB155B5}" dt="2023-05-25T18:02:11.387" v="803" actId="26606"/>
          <ac:spMkLst>
            <pc:docMk/>
            <pc:sldMk cId="2301463806" sldId="342"/>
            <ac:spMk id="34" creationId="{03A72D00-0CA4-4A88-86CE-B1FB393C52C2}"/>
          </ac:spMkLst>
        </pc:spChg>
        <pc:spChg chg="add del">
          <ac:chgData name="john payton" userId="5dbaeabc4e38222b" providerId="LiveId" clId="{A8ED0C21-E591-45BA-ADB2-D727EEB155B5}" dt="2023-05-25T18:02:11.387" v="803" actId="26606"/>
          <ac:spMkLst>
            <pc:docMk/>
            <pc:sldMk cId="2301463806" sldId="342"/>
            <ac:spMk id="35" creationId="{47BA6B54-FD0C-4B20-816F-3B6BEEA1D65C}"/>
          </ac:spMkLst>
        </pc:spChg>
        <pc:spChg chg="add del">
          <ac:chgData name="john payton" userId="5dbaeabc4e38222b" providerId="LiveId" clId="{A8ED0C21-E591-45BA-ADB2-D727EEB155B5}" dt="2023-05-25T18:02:11.387" v="803" actId="26606"/>
          <ac:spMkLst>
            <pc:docMk/>
            <pc:sldMk cId="2301463806" sldId="342"/>
            <ac:spMk id="36" creationId="{CE90C7AB-40E9-481F-980A-EDD19EFF359D}"/>
          </ac:spMkLst>
        </pc:spChg>
        <pc:spChg chg="add del">
          <ac:chgData name="john payton" userId="5dbaeabc4e38222b" providerId="LiveId" clId="{A8ED0C21-E591-45BA-ADB2-D727EEB155B5}" dt="2023-05-25T18:02:11.387" v="803" actId="26606"/>
          <ac:spMkLst>
            <pc:docMk/>
            <pc:sldMk cId="2301463806" sldId="342"/>
            <ac:spMk id="37" creationId="{23ADD3AA-6CC0-4B1A-B4A3-98AD78A1EACC}"/>
          </ac:spMkLst>
        </pc:spChg>
        <pc:spChg chg="add del">
          <ac:chgData name="john payton" userId="5dbaeabc4e38222b" providerId="LiveId" clId="{A8ED0C21-E591-45BA-ADB2-D727EEB155B5}" dt="2023-05-25T18:02:11.387" v="803" actId="26606"/>
          <ac:spMkLst>
            <pc:docMk/>
            <pc:sldMk cId="2301463806" sldId="342"/>
            <ac:spMk id="38" creationId="{A73D5959-733D-49EB-9C7B-0B65AD3B981A}"/>
          </ac:spMkLst>
        </pc:spChg>
        <pc:spChg chg="add del">
          <ac:chgData name="john payton" userId="5dbaeabc4e38222b" providerId="LiveId" clId="{A8ED0C21-E591-45BA-ADB2-D727EEB155B5}" dt="2023-05-25T18:02:11.387" v="803" actId="26606"/>
          <ac:spMkLst>
            <pc:docMk/>
            <pc:sldMk cId="2301463806" sldId="342"/>
            <ac:spMk id="39" creationId="{4AC7689F-BE25-443E-B15D-45268CC4AB50}"/>
          </ac:spMkLst>
        </pc:spChg>
        <pc:spChg chg="add del">
          <ac:chgData name="john payton" userId="5dbaeabc4e38222b" providerId="LiveId" clId="{A8ED0C21-E591-45BA-ADB2-D727EEB155B5}" dt="2023-05-25T18:02:11.387" v="803" actId="26606"/>
          <ac:spMkLst>
            <pc:docMk/>
            <pc:sldMk cId="2301463806" sldId="342"/>
            <ac:spMk id="40" creationId="{85FD8413-571F-456D-BB62-4C204826EBA7}"/>
          </ac:spMkLst>
        </pc:spChg>
        <pc:spChg chg="add del">
          <ac:chgData name="john payton" userId="5dbaeabc4e38222b" providerId="LiveId" clId="{A8ED0C21-E591-45BA-ADB2-D727EEB155B5}" dt="2023-05-25T18:02:16.100" v="805" actId="26606"/>
          <ac:spMkLst>
            <pc:docMk/>
            <pc:sldMk cId="2301463806" sldId="342"/>
            <ac:spMk id="42" creationId="{40DCEEEA-6FE7-4541-9EB2-EF754066EE9B}"/>
          </ac:spMkLst>
        </pc:spChg>
        <pc:spChg chg="add del">
          <ac:chgData name="john payton" userId="5dbaeabc4e38222b" providerId="LiveId" clId="{A8ED0C21-E591-45BA-ADB2-D727EEB155B5}" dt="2023-05-25T18:02:16.100" v="805" actId="26606"/>
          <ac:spMkLst>
            <pc:docMk/>
            <pc:sldMk cId="2301463806" sldId="342"/>
            <ac:spMk id="43" creationId="{03A72D00-0CA4-4A88-86CE-B1FB393C52C2}"/>
          </ac:spMkLst>
        </pc:spChg>
        <pc:spChg chg="add del">
          <ac:chgData name="john payton" userId="5dbaeabc4e38222b" providerId="LiveId" clId="{A8ED0C21-E591-45BA-ADB2-D727EEB155B5}" dt="2023-05-25T18:02:34.364" v="807" actId="26606"/>
          <ac:spMkLst>
            <pc:docMk/>
            <pc:sldMk cId="2301463806" sldId="342"/>
            <ac:spMk id="45" creationId="{BBED7469-0D10-44CB-A4C2-C1124B3CA59F}"/>
          </ac:spMkLst>
        </pc:spChg>
        <pc:spChg chg="add del">
          <ac:chgData name="john payton" userId="5dbaeabc4e38222b" providerId="LiveId" clId="{A8ED0C21-E591-45BA-ADB2-D727EEB155B5}" dt="2023-05-25T18:02:34.364" v="807" actId="26606"/>
          <ac:spMkLst>
            <pc:docMk/>
            <pc:sldMk cId="2301463806" sldId="342"/>
            <ac:spMk id="46" creationId="{F4351E00-23D4-4170-AACC-F27A1EE3FF43}"/>
          </ac:spMkLst>
        </pc:spChg>
        <pc:spChg chg="add del">
          <ac:chgData name="john payton" userId="5dbaeabc4e38222b" providerId="LiveId" clId="{A8ED0C21-E591-45BA-ADB2-D727EEB155B5}" dt="2023-05-25T18:02:34.364" v="807" actId="26606"/>
          <ac:spMkLst>
            <pc:docMk/>
            <pc:sldMk cId="2301463806" sldId="342"/>
            <ac:spMk id="47" creationId="{79FA8816-1A74-437F-87D9-8CB1C252FAD2}"/>
          </ac:spMkLst>
        </pc:spChg>
        <pc:spChg chg="add del">
          <ac:chgData name="john payton" userId="5dbaeabc4e38222b" providerId="LiveId" clId="{A8ED0C21-E591-45BA-ADB2-D727EEB155B5}" dt="2023-05-25T18:02:34.364" v="807" actId="26606"/>
          <ac:spMkLst>
            <pc:docMk/>
            <pc:sldMk cId="2301463806" sldId="342"/>
            <ac:spMk id="48" creationId="{DD38F43D-7251-49DA-8210-748ED92CD6C4}"/>
          </ac:spMkLst>
        </pc:spChg>
        <pc:spChg chg="add del">
          <ac:chgData name="john payton" userId="5dbaeabc4e38222b" providerId="LiveId" clId="{A8ED0C21-E591-45BA-ADB2-D727EEB155B5}" dt="2023-05-25T18:02:34.364" v="807" actId="26606"/>
          <ac:spMkLst>
            <pc:docMk/>
            <pc:sldMk cId="2301463806" sldId="342"/>
            <ac:spMk id="49" creationId="{318CA966-7397-43DD-A3FB-DA40618937C6}"/>
          </ac:spMkLst>
        </pc:spChg>
        <pc:spChg chg="add del">
          <ac:chgData name="john payton" userId="5dbaeabc4e38222b" providerId="LiveId" clId="{A8ED0C21-E591-45BA-ADB2-D727EEB155B5}" dt="2023-05-25T18:02:34.364" v="807" actId="26606"/>
          <ac:spMkLst>
            <pc:docMk/>
            <pc:sldMk cId="2301463806" sldId="342"/>
            <ac:spMk id="50" creationId="{A4DA92B8-ECB2-42EA-AA82-1CDDF61643B7}"/>
          </ac:spMkLst>
        </pc:spChg>
        <pc:spChg chg="add del">
          <ac:chgData name="john payton" userId="5dbaeabc4e38222b" providerId="LiveId" clId="{A8ED0C21-E591-45BA-ADB2-D727EEB155B5}" dt="2023-05-25T18:02:53.458" v="809" actId="26606"/>
          <ac:spMkLst>
            <pc:docMk/>
            <pc:sldMk cId="2301463806" sldId="342"/>
            <ac:spMk id="52" creationId="{40DCEEEA-6FE7-4541-9EB2-EF754066EE9B}"/>
          </ac:spMkLst>
        </pc:spChg>
        <pc:spChg chg="add del">
          <ac:chgData name="john payton" userId="5dbaeabc4e38222b" providerId="LiveId" clId="{A8ED0C21-E591-45BA-ADB2-D727EEB155B5}" dt="2023-05-25T18:02:53.458" v="809" actId="26606"/>
          <ac:spMkLst>
            <pc:docMk/>
            <pc:sldMk cId="2301463806" sldId="342"/>
            <ac:spMk id="53" creationId="{03A72D00-0CA4-4A88-86CE-B1FB393C52C2}"/>
          </ac:spMkLst>
        </pc:spChg>
        <pc:spChg chg="add del">
          <ac:chgData name="john payton" userId="5dbaeabc4e38222b" providerId="LiveId" clId="{A8ED0C21-E591-45BA-ADB2-D727EEB155B5}" dt="2023-05-25T18:02:53.458" v="809" actId="26606"/>
          <ac:spMkLst>
            <pc:docMk/>
            <pc:sldMk cId="2301463806" sldId="342"/>
            <ac:spMk id="54" creationId="{A1DFCBE5-52C1-48A9-89CF-E7D68CCA1620}"/>
          </ac:spMkLst>
        </pc:spChg>
        <pc:spChg chg="add del">
          <ac:chgData name="john payton" userId="5dbaeabc4e38222b" providerId="LiveId" clId="{A8ED0C21-E591-45BA-ADB2-D727EEB155B5}" dt="2023-05-25T18:02:53.458" v="809" actId="26606"/>
          <ac:spMkLst>
            <pc:docMk/>
            <pc:sldMk cId="2301463806" sldId="342"/>
            <ac:spMk id="55" creationId="{EB17C8F6-D357-4254-BBAC-96B01EEBE162}"/>
          </ac:spMkLst>
        </pc:spChg>
        <pc:spChg chg="add del">
          <ac:chgData name="john payton" userId="5dbaeabc4e38222b" providerId="LiveId" clId="{A8ED0C21-E591-45BA-ADB2-D727EEB155B5}" dt="2023-05-25T18:03:09.088" v="811" actId="26606"/>
          <ac:spMkLst>
            <pc:docMk/>
            <pc:sldMk cId="2301463806" sldId="342"/>
            <ac:spMk id="57" creationId="{40DCEEEA-6FE7-4541-9EB2-EF754066EE9B}"/>
          </ac:spMkLst>
        </pc:spChg>
        <pc:spChg chg="add del">
          <ac:chgData name="john payton" userId="5dbaeabc4e38222b" providerId="LiveId" clId="{A8ED0C21-E591-45BA-ADB2-D727EEB155B5}" dt="2023-05-25T18:03:09.088" v="811" actId="26606"/>
          <ac:spMkLst>
            <pc:docMk/>
            <pc:sldMk cId="2301463806" sldId="342"/>
            <ac:spMk id="58" creationId="{03A72D00-0CA4-4A88-86CE-B1FB393C52C2}"/>
          </ac:spMkLst>
        </pc:spChg>
        <pc:spChg chg="add del">
          <ac:chgData name="john payton" userId="5dbaeabc4e38222b" providerId="LiveId" clId="{A8ED0C21-E591-45BA-ADB2-D727EEB155B5}" dt="2023-05-25T18:03:09.088" v="811" actId="26606"/>
          <ac:spMkLst>
            <pc:docMk/>
            <pc:sldMk cId="2301463806" sldId="342"/>
            <ac:spMk id="59" creationId="{A005715A-9AA0-4685-AE44-39808EF657EA}"/>
          </ac:spMkLst>
        </pc:spChg>
        <pc:spChg chg="add">
          <ac:chgData name="john payton" userId="5dbaeabc4e38222b" providerId="LiveId" clId="{A8ED0C21-E591-45BA-ADB2-D727EEB155B5}" dt="2023-05-25T18:03:09.103" v="812" actId="26606"/>
          <ac:spMkLst>
            <pc:docMk/>
            <pc:sldMk cId="2301463806" sldId="342"/>
            <ac:spMk id="61" creationId="{40DCEEEA-6FE7-4541-9EB2-EF754066EE9B}"/>
          </ac:spMkLst>
        </pc:spChg>
        <pc:spChg chg="add">
          <ac:chgData name="john payton" userId="5dbaeabc4e38222b" providerId="LiveId" clId="{A8ED0C21-E591-45BA-ADB2-D727EEB155B5}" dt="2023-05-25T18:03:09.103" v="812" actId="26606"/>
          <ac:spMkLst>
            <pc:docMk/>
            <pc:sldMk cId="2301463806" sldId="342"/>
            <ac:spMk id="62" creationId="{03A72D00-0CA4-4A88-86CE-B1FB393C52C2}"/>
          </ac:spMkLst>
        </pc:spChg>
        <pc:spChg chg="add">
          <ac:chgData name="john payton" userId="5dbaeabc4e38222b" providerId="LiveId" clId="{A8ED0C21-E591-45BA-ADB2-D727EEB155B5}" dt="2023-05-25T18:03:09.103" v="812" actId="26606"/>
          <ac:spMkLst>
            <pc:docMk/>
            <pc:sldMk cId="2301463806" sldId="342"/>
            <ac:spMk id="63" creationId="{47BA6B54-FD0C-4B20-816F-3B6BEEA1D65C}"/>
          </ac:spMkLst>
        </pc:spChg>
        <pc:spChg chg="add">
          <ac:chgData name="john payton" userId="5dbaeabc4e38222b" providerId="LiveId" clId="{A8ED0C21-E591-45BA-ADB2-D727EEB155B5}" dt="2023-05-25T18:03:09.103" v="812" actId="26606"/>
          <ac:spMkLst>
            <pc:docMk/>
            <pc:sldMk cId="2301463806" sldId="342"/>
            <ac:spMk id="64" creationId="{CE90C7AB-40E9-481F-980A-EDD19EFF359D}"/>
          </ac:spMkLst>
        </pc:spChg>
        <pc:spChg chg="add">
          <ac:chgData name="john payton" userId="5dbaeabc4e38222b" providerId="LiveId" clId="{A8ED0C21-E591-45BA-ADB2-D727EEB155B5}" dt="2023-05-25T18:03:09.103" v="812" actId="26606"/>
          <ac:spMkLst>
            <pc:docMk/>
            <pc:sldMk cId="2301463806" sldId="342"/>
            <ac:spMk id="65" creationId="{23ADD3AA-6CC0-4B1A-B4A3-98AD78A1EACC}"/>
          </ac:spMkLst>
        </pc:spChg>
        <pc:spChg chg="add">
          <ac:chgData name="john payton" userId="5dbaeabc4e38222b" providerId="LiveId" clId="{A8ED0C21-E591-45BA-ADB2-D727EEB155B5}" dt="2023-05-25T18:03:09.103" v="812" actId="26606"/>
          <ac:spMkLst>
            <pc:docMk/>
            <pc:sldMk cId="2301463806" sldId="342"/>
            <ac:spMk id="66" creationId="{A73D5959-733D-49EB-9C7B-0B65AD3B981A}"/>
          </ac:spMkLst>
        </pc:spChg>
        <pc:spChg chg="add">
          <ac:chgData name="john payton" userId="5dbaeabc4e38222b" providerId="LiveId" clId="{A8ED0C21-E591-45BA-ADB2-D727EEB155B5}" dt="2023-05-25T18:03:09.103" v="812" actId="26606"/>
          <ac:spMkLst>
            <pc:docMk/>
            <pc:sldMk cId="2301463806" sldId="342"/>
            <ac:spMk id="67" creationId="{4AC7689F-BE25-443E-B15D-45268CC4AB50}"/>
          </ac:spMkLst>
        </pc:spChg>
        <pc:spChg chg="add">
          <ac:chgData name="john payton" userId="5dbaeabc4e38222b" providerId="LiveId" clId="{A8ED0C21-E591-45BA-ADB2-D727EEB155B5}" dt="2023-05-25T18:03:09.103" v="812" actId="26606"/>
          <ac:spMkLst>
            <pc:docMk/>
            <pc:sldMk cId="2301463806" sldId="342"/>
            <ac:spMk id="68" creationId="{5296173E-160F-42EA-B0C9-8E2804C9A375}"/>
          </ac:spMkLst>
        </pc:spChg>
        <pc:spChg chg="add">
          <ac:chgData name="john payton" userId="5dbaeabc4e38222b" providerId="LiveId" clId="{A8ED0C21-E591-45BA-ADB2-D727EEB155B5}" dt="2023-05-25T18:03:09.103" v="812" actId="26606"/>
          <ac:spMkLst>
            <pc:docMk/>
            <pc:sldMk cId="2301463806" sldId="342"/>
            <ac:spMk id="69" creationId="{85FD8413-571F-456D-BB62-4C204826EBA7}"/>
          </ac:spMkLst>
        </pc:spChg>
        <pc:picChg chg="add mod ord">
          <ac:chgData name="john payton" userId="5dbaeabc4e38222b" providerId="LiveId" clId="{A8ED0C21-E591-45BA-ADB2-D727EEB155B5}" dt="2023-05-25T18:03:09.103" v="812" actId="26606"/>
          <ac:picMkLst>
            <pc:docMk/>
            <pc:sldMk cId="2301463806" sldId="342"/>
            <ac:picMk id="3" creationId="{7E75885A-3280-CB4C-BF45-3828745E5DFA}"/>
          </ac:picMkLst>
        </pc:picChg>
        <pc:picChg chg="add del mod">
          <ac:chgData name="john payton" userId="5dbaeabc4e38222b" providerId="LiveId" clId="{A8ED0C21-E591-45BA-ADB2-D727EEB155B5}" dt="2023-05-25T17:58:04.868" v="778" actId="478"/>
          <ac:picMkLst>
            <pc:docMk/>
            <pc:sldMk cId="2301463806" sldId="342"/>
            <ac:picMk id="4" creationId="{2FB206AE-D9FF-057B-B166-1081A344703D}"/>
          </ac:picMkLst>
        </pc:picChg>
        <pc:picChg chg="add mod ord">
          <ac:chgData name="john payton" userId="5dbaeabc4e38222b" providerId="LiveId" clId="{A8ED0C21-E591-45BA-ADB2-D727EEB155B5}" dt="2023-05-25T18:03:09.103" v="812" actId="26606"/>
          <ac:picMkLst>
            <pc:docMk/>
            <pc:sldMk cId="2301463806" sldId="342"/>
            <ac:picMk id="5" creationId="{D0E4D51D-0FC4-EF03-CFAD-C6F29E757936}"/>
          </ac:picMkLst>
        </pc:picChg>
        <pc:picChg chg="add mod ord">
          <ac:chgData name="john payton" userId="5dbaeabc4e38222b" providerId="LiveId" clId="{A8ED0C21-E591-45BA-ADB2-D727EEB155B5}" dt="2023-05-25T18:03:09.103" v="812" actId="26606"/>
          <ac:picMkLst>
            <pc:docMk/>
            <pc:sldMk cId="2301463806" sldId="342"/>
            <ac:picMk id="8" creationId="{80C9DCE8-E31F-CFEF-F830-3688FFF27DC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iacosta\Documents\Truancy\_8%20Unexcused%20Absence%20%20M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iacosta\Documents\Truancy\_8%20UA%20Elementary.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iacosta\Documents\Truancy\_8%20UA%20Elementary.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iacosta\Documents\Truancy\_8%20UA%20Elementary.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iacosta\Documents\Truancy\_8%20UA%20Plano.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iacosta\Documents\Truancy\_8%20UA%20Plano.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iacosta\Documents\Truancy\_8%20UA%20Plano.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iacosta\Documents\Truancy\_8%20UA%20Plano.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acosta\Documents\Truancy\_8%20Unexcused%20Absence%20%20M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acosta\Documents\Truancy\_8%20Unexcused%20Absence%20%20M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acosta\Documents\Truancy\_8%20Unexcused%20Absence%20%20M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iacosta\Documents\Truancy\_8%20M%20Middle%20Schoo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iacosta\Documents\Truancy\_8%20M%20Middle%20Schoo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iacosta\Documents\Truancy\_8%20M%20Middle%20Schoo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iacosta\Documents\Truancy\_8%20M%20Middle%20Schoo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iacosta\Documents\Truancy\_8%20UA%20Elementar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1800" dirty="0"/>
              <a:t>Tribunal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3D-4C98-BFA9-F8DFAF9D5F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3D-4C98-BFA9-F8DFAF9D5F44}"/>
              </c:ext>
            </c:extLst>
          </c:dPt>
          <c:cat>
            <c:strRef>
              <c:f>Graph!$B$4:$C$4</c:f>
              <c:strCache>
                <c:ptCount val="2"/>
                <c:pt idx="0">
                  <c:v>Total &lt;8</c:v>
                </c:pt>
                <c:pt idx="1">
                  <c:v>Tribunal</c:v>
                </c:pt>
              </c:strCache>
            </c:strRef>
          </c:cat>
          <c:val>
            <c:numRef>
              <c:f>Graph!$B$5:$C$5</c:f>
              <c:numCache>
                <c:formatCode>General</c:formatCode>
                <c:ptCount val="2"/>
                <c:pt idx="0">
                  <c:v>190</c:v>
                </c:pt>
                <c:pt idx="1">
                  <c:v>72</c:v>
                </c:pt>
              </c:numCache>
            </c:numRef>
          </c:val>
          <c:extLst>
            <c:ext xmlns:c16="http://schemas.microsoft.com/office/drawing/2014/chart" uri="{C3380CC4-5D6E-409C-BE32-E72D297353CC}">
              <c16:uniqueId val="{00000004-003D-4C98-BFA9-F8DFAF9D5F4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Truant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Graphs!$K$5:$M$5</c:f>
              <c:strCache>
                <c:ptCount val="3"/>
                <c:pt idx="0">
                  <c:v>NLT</c:v>
                </c:pt>
                <c:pt idx="1">
                  <c:v>Monitor</c:v>
                </c:pt>
                <c:pt idx="2">
                  <c:v>Truant</c:v>
                </c:pt>
              </c:strCache>
            </c:strRef>
          </c:cat>
          <c:val>
            <c:numRef>
              <c:f>Graphs!$K$6:$M$6</c:f>
              <c:numCache>
                <c:formatCode>General</c:formatCode>
                <c:ptCount val="3"/>
                <c:pt idx="0">
                  <c:v>17</c:v>
                </c:pt>
                <c:pt idx="1">
                  <c:v>0</c:v>
                </c:pt>
                <c:pt idx="2">
                  <c:v>0</c:v>
                </c:pt>
              </c:numCache>
            </c:numRef>
          </c:val>
          <c:extLst>
            <c:ext xmlns:c16="http://schemas.microsoft.com/office/drawing/2014/chart" uri="{C3380CC4-5D6E-409C-BE32-E72D297353CC}">
              <c16:uniqueId val="{00000000-B673-4149-A4DA-61B6D9780B94}"/>
            </c:ext>
          </c:extLst>
        </c:ser>
        <c:dLbls>
          <c:showLegendKey val="0"/>
          <c:showVal val="0"/>
          <c:showCatName val="0"/>
          <c:showSerName val="0"/>
          <c:showPercent val="0"/>
          <c:showBubbleSize val="0"/>
        </c:dLbls>
        <c:gapWidth val="219"/>
        <c:overlap val="-27"/>
        <c:axId val="451426488"/>
        <c:axId val="451423536"/>
      </c:barChart>
      <c:catAx>
        <c:axId val="451426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423536"/>
        <c:crosses val="autoZero"/>
        <c:auto val="1"/>
        <c:lblAlgn val="ctr"/>
        <c:lblOffset val="100"/>
        <c:noMultiLvlLbl val="0"/>
      </c:catAx>
      <c:valAx>
        <c:axId val="45142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426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s-MX"/>
              <a:t>Grades</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Graphs!$C$28</c:f>
              <c:strCache>
                <c:ptCount val="1"/>
                <c:pt idx="0">
                  <c:v>Students</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Pt>
            <c:idx val="0"/>
            <c:invertIfNegative val="0"/>
            <c:bubble3D val="0"/>
            <c:spPr>
              <a:solidFill>
                <a:schemeClr val="accent2"/>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extLst>
              <c:ext xmlns:c16="http://schemas.microsoft.com/office/drawing/2014/chart" uri="{C3380CC4-5D6E-409C-BE32-E72D297353CC}">
                <c16:uniqueId val="{00000001-082F-4CAD-B356-382F75025B02}"/>
              </c:ext>
            </c:extLst>
          </c:dPt>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Graphs!$D$27:$E$27</c:f>
              <c:strCache>
                <c:ptCount val="2"/>
                <c:pt idx="0">
                  <c:v>Increase</c:v>
                </c:pt>
                <c:pt idx="1">
                  <c:v>Stay the same</c:v>
                </c:pt>
              </c:strCache>
            </c:strRef>
          </c:cat>
          <c:val>
            <c:numRef>
              <c:f>Graphs!$D$28:$E$28</c:f>
              <c:numCache>
                <c:formatCode>General</c:formatCode>
                <c:ptCount val="2"/>
                <c:pt idx="0">
                  <c:v>16</c:v>
                </c:pt>
                <c:pt idx="1">
                  <c:v>1</c:v>
                </c:pt>
              </c:numCache>
            </c:numRef>
          </c:val>
          <c:extLst>
            <c:ext xmlns:c16="http://schemas.microsoft.com/office/drawing/2014/chart" uri="{C3380CC4-5D6E-409C-BE32-E72D297353CC}">
              <c16:uniqueId val="{00000000-082F-4CAD-B356-382F75025B02}"/>
            </c:ext>
          </c:extLst>
        </c:ser>
        <c:dLbls>
          <c:showLegendKey val="0"/>
          <c:showVal val="1"/>
          <c:showCatName val="0"/>
          <c:showSerName val="0"/>
          <c:showPercent val="0"/>
          <c:showBubbleSize val="0"/>
        </c:dLbls>
        <c:gapWidth val="84"/>
        <c:gapDepth val="53"/>
        <c:shape val="box"/>
        <c:axId val="456163160"/>
        <c:axId val="383493056"/>
        <c:axId val="382886152"/>
      </c:bar3DChart>
      <c:catAx>
        <c:axId val="456163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83493056"/>
        <c:crosses val="autoZero"/>
        <c:auto val="1"/>
        <c:lblAlgn val="ctr"/>
        <c:lblOffset val="100"/>
        <c:noMultiLvlLbl val="0"/>
      </c:catAx>
      <c:valAx>
        <c:axId val="383493056"/>
        <c:scaling>
          <c:orientation val="minMax"/>
        </c:scaling>
        <c:delete val="1"/>
        <c:axPos val="l"/>
        <c:numFmt formatCode="General" sourceLinked="1"/>
        <c:majorTickMark val="out"/>
        <c:minorTickMark val="none"/>
        <c:tickLblPos val="nextTo"/>
        <c:crossAx val="456163160"/>
        <c:crosses val="autoZero"/>
        <c:crossBetween val="between"/>
      </c:valAx>
      <c:serAx>
        <c:axId val="38288615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83493056"/>
        <c:crosses val="autoZero"/>
      </c:ser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SABIP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CA14-4084-B195-EA4018F4532D}"/>
              </c:ext>
            </c:extLst>
          </c:dPt>
          <c:cat>
            <c:strRef>
              <c:f>Graphs!$L$22:$M$22</c:f>
              <c:strCache>
                <c:ptCount val="2"/>
                <c:pt idx="0">
                  <c:v>Yes</c:v>
                </c:pt>
                <c:pt idx="1">
                  <c:v>No</c:v>
                </c:pt>
              </c:strCache>
            </c:strRef>
          </c:cat>
          <c:val>
            <c:numRef>
              <c:f>Graphs!$L$23:$M$23</c:f>
              <c:numCache>
                <c:formatCode>General</c:formatCode>
                <c:ptCount val="2"/>
                <c:pt idx="0">
                  <c:v>16</c:v>
                </c:pt>
                <c:pt idx="1">
                  <c:v>1</c:v>
                </c:pt>
              </c:numCache>
            </c:numRef>
          </c:val>
          <c:extLst>
            <c:ext xmlns:c16="http://schemas.microsoft.com/office/drawing/2014/chart" uri="{C3380CC4-5D6E-409C-BE32-E72D297353CC}">
              <c16:uniqueId val="{00000000-040C-4315-B2ED-A6F948E04ACB}"/>
            </c:ext>
          </c:extLst>
        </c:ser>
        <c:dLbls>
          <c:showLegendKey val="0"/>
          <c:showVal val="0"/>
          <c:showCatName val="0"/>
          <c:showSerName val="0"/>
          <c:showPercent val="0"/>
          <c:showBubbleSize val="0"/>
        </c:dLbls>
        <c:gapWidth val="182"/>
        <c:axId val="451418616"/>
        <c:axId val="451418944"/>
      </c:barChart>
      <c:catAx>
        <c:axId val="451418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418944"/>
        <c:crosses val="autoZero"/>
        <c:auto val="1"/>
        <c:lblAlgn val="ctr"/>
        <c:lblOffset val="100"/>
        <c:noMultiLvlLbl val="0"/>
      </c:catAx>
      <c:valAx>
        <c:axId val="451418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418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Students</a:t>
            </a:r>
            <a:r>
              <a:rPr lang="es-MX" baseline="0"/>
              <a:t> that came to tribunal</a:t>
            </a:r>
            <a:endParaRPr lang="es-MX"/>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DC-4254-A8C7-05591884C8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DC-4254-A8C7-05591884C899}"/>
              </c:ext>
            </c:extLst>
          </c:dPt>
          <c:cat>
            <c:strRef>
              <c:f>'Graph Information'!$B$5:$C$5</c:f>
              <c:strCache>
                <c:ptCount val="2"/>
                <c:pt idx="0">
                  <c:v>Total &lt;8</c:v>
                </c:pt>
                <c:pt idx="1">
                  <c:v>Tribunal</c:v>
                </c:pt>
              </c:strCache>
            </c:strRef>
          </c:cat>
          <c:val>
            <c:numRef>
              <c:f>'Graph Information'!$B$6:$C$6</c:f>
              <c:numCache>
                <c:formatCode>General</c:formatCode>
                <c:ptCount val="2"/>
                <c:pt idx="0">
                  <c:v>130</c:v>
                </c:pt>
                <c:pt idx="1">
                  <c:v>75</c:v>
                </c:pt>
              </c:numCache>
            </c:numRef>
          </c:val>
          <c:extLst>
            <c:ext xmlns:c16="http://schemas.microsoft.com/office/drawing/2014/chart" uri="{C3380CC4-5D6E-409C-BE32-E72D297353CC}">
              <c16:uniqueId val="{00000004-D8DC-4254-A8C7-05591884C89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Tribunal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292-4517-BE48-AFD4916F6A0E}"/>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9292-4517-BE48-AFD4916F6A0E}"/>
              </c:ext>
            </c:extLst>
          </c:dPt>
          <c:cat>
            <c:strRef>
              <c:f>'Graph Information'!$J$6:$L$6</c:f>
              <c:strCache>
                <c:ptCount val="3"/>
                <c:pt idx="0">
                  <c:v>Truant </c:v>
                </c:pt>
                <c:pt idx="1">
                  <c:v>NLT</c:v>
                </c:pt>
                <c:pt idx="2">
                  <c:v>Monitor</c:v>
                </c:pt>
              </c:strCache>
            </c:strRef>
          </c:cat>
          <c:val>
            <c:numRef>
              <c:f>'Graph Information'!$J$7:$L$7</c:f>
              <c:numCache>
                <c:formatCode>General</c:formatCode>
                <c:ptCount val="3"/>
                <c:pt idx="0">
                  <c:v>0</c:v>
                </c:pt>
                <c:pt idx="1">
                  <c:v>74</c:v>
                </c:pt>
                <c:pt idx="2">
                  <c:v>1</c:v>
                </c:pt>
              </c:numCache>
            </c:numRef>
          </c:val>
          <c:extLst>
            <c:ext xmlns:c16="http://schemas.microsoft.com/office/drawing/2014/chart" uri="{C3380CC4-5D6E-409C-BE32-E72D297353CC}">
              <c16:uniqueId val="{00000004-9292-4517-BE48-AFD4916F6A0E}"/>
            </c:ext>
          </c:extLst>
        </c:ser>
        <c:dLbls>
          <c:showLegendKey val="0"/>
          <c:showVal val="0"/>
          <c:showCatName val="0"/>
          <c:showSerName val="0"/>
          <c:showPercent val="0"/>
          <c:showBubbleSize val="0"/>
        </c:dLbls>
        <c:gapWidth val="219"/>
        <c:overlap val="-27"/>
        <c:axId val="281338784"/>
        <c:axId val="368565512"/>
      </c:barChart>
      <c:catAx>
        <c:axId val="28133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565512"/>
        <c:crosses val="autoZero"/>
        <c:auto val="1"/>
        <c:lblAlgn val="ctr"/>
        <c:lblOffset val="100"/>
        <c:noMultiLvlLbl val="0"/>
      </c:catAx>
      <c:valAx>
        <c:axId val="368565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1338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SABIP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96C9-4DF1-9FB2-401C745B8535}"/>
              </c:ext>
            </c:extLst>
          </c:dPt>
          <c:cat>
            <c:strRef>
              <c:f>'Graph Information'!$L$21:$M$21</c:f>
              <c:strCache>
                <c:ptCount val="2"/>
                <c:pt idx="0">
                  <c:v>Yes</c:v>
                </c:pt>
                <c:pt idx="1">
                  <c:v>No</c:v>
                </c:pt>
              </c:strCache>
            </c:strRef>
          </c:cat>
          <c:val>
            <c:numRef>
              <c:f>'Graph Information'!$L$22:$M$22</c:f>
              <c:numCache>
                <c:formatCode>General</c:formatCode>
                <c:ptCount val="2"/>
                <c:pt idx="0">
                  <c:v>18</c:v>
                </c:pt>
                <c:pt idx="1">
                  <c:v>57</c:v>
                </c:pt>
              </c:numCache>
            </c:numRef>
          </c:val>
          <c:extLst>
            <c:ext xmlns:c16="http://schemas.microsoft.com/office/drawing/2014/chart" uri="{C3380CC4-5D6E-409C-BE32-E72D297353CC}">
              <c16:uniqueId val="{00000000-AAB0-4320-BE8C-A618C436A335}"/>
            </c:ext>
          </c:extLst>
        </c:ser>
        <c:dLbls>
          <c:showLegendKey val="0"/>
          <c:showVal val="0"/>
          <c:showCatName val="0"/>
          <c:showSerName val="0"/>
          <c:showPercent val="0"/>
          <c:showBubbleSize val="0"/>
        </c:dLbls>
        <c:gapWidth val="182"/>
        <c:axId val="461483336"/>
        <c:axId val="461484976"/>
      </c:barChart>
      <c:catAx>
        <c:axId val="461483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484976"/>
        <c:crosses val="autoZero"/>
        <c:auto val="1"/>
        <c:lblAlgn val="ctr"/>
        <c:lblOffset val="100"/>
        <c:noMultiLvlLbl val="0"/>
      </c:catAx>
      <c:valAx>
        <c:axId val="461484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483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US"/>
              <a:t>Grades</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'Graph Information'!$B$28</c:f>
              <c:strCache>
                <c:ptCount val="1"/>
                <c:pt idx="0">
                  <c:v>Students</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Pt>
            <c:idx val="0"/>
            <c:invertIfNegative val="0"/>
            <c:bubble3D val="0"/>
            <c:spPr>
              <a:solidFill>
                <a:schemeClr val="accent2"/>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extLst>
              <c:ext xmlns:c16="http://schemas.microsoft.com/office/drawing/2014/chart" uri="{C3380CC4-5D6E-409C-BE32-E72D297353CC}">
                <c16:uniqueId val="{00000001-2B5F-4884-9E56-5B1EEF071533}"/>
              </c:ext>
            </c:extLst>
          </c:dPt>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'Graph Information'!$C$27:$D$27</c:f>
              <c:strCache>
                <c:ptCount val="2"/>
                <c:pt idx="0">
                  <c:v>Increase</c:v>
                </c:pt>
                <c:pt idx="1">
                  <c:v>Stay the same</c:v>
                </c:pt>
              </c:strCache>
            </c:strRef>
          </c:cat>
          <c:val>
            <c:numRef>
              <c:f>'Graph Information'!$C$28:$D$28</c:f>
              <c:numCache>
                <c:formatCode>General</c:formatCode>
                <c:ptCount val="2"/>
                <c:pt idx="0">
                  <c:v>73</c:v>
                </c:pt>
                <c:pt idx="1">
                  <c:v>2</c:v>
                </c:pt>
              </c:numCache>
            </c:numRef>
          </c:val>
          <c:extLst>
            <c:ext xmlns:c16="http://schemas.microsoft.com/office/drawing/2014/chart" uri="{C3380CC4-5D6E-409C-BE32-E72D297353CC}">
              <c16:uniqueId val="{00000000-2B5F-4884-9E56-5B1EEF071533}"/>
            </c:ext>
          </c:extLst>
        </c:ser>
        <c:dLbls>
          <c:showLegendKey val="0"/>
          <c:showVal val="1"/>
          <c:showCatName val="0"/>
          <c:showSerName val="0"/>
          <c:showPercent val="0"/>
          <c:showBubbleSize val="0"/>
        </c:dLbls>
        <c:gapWidth val="84"/>
        <c:gapDepth val="53"/>
        <c:shape val="box"/>
        <c:axId val="466597328"/>
        <c:axId val="466602248"/>
        <c:axId val="219594808"/>
      </c:bar3DChart>
      <c:catAx>
        <c:axId val="4665973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466602248"/>
        <c:crosses val="autoZero"/>
        <c:auto val="1"/>
        <c:lblAlgn val="ctr"/>
        <c:lblOffset val="100"/>
        <c:noMultiLvlLbl val="0"/>
      </c:catAx>
      <c:valAx>
        <c:axId val="466602248"/>
        <c:scaling>
          <c:orientation val="minMax"/>
        </c:scaling>
        <c:delete val="1"/>
        <c:axPos val="l"/>
        <c:numFmt formatCode="General" sourceLinked="1"/>
        <c:majorTickMark val="out"/>
        <c:minorTickMark val="none"/>
        <c:tickLblPos val="nextTo"/>
        <c:crossAx val="466597328"/>
        <c:crosses val="autoZero"/>
        <c:crossBetween val="between"/>
      </c:valAx>
      <c:serAx>
        <c:axId val="21959480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466602248"/>
        <c:crosses val="autoZero"/>
      </c:ser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a:t>Tribunal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Graph!$J$5:$L$5</c:f>
              <c:strCache>
                <c:ptCount val="3"/>
                <c:pt idx="0">
                  <c:v>No Longer Truant</c:v>
                </c:pt>
                <c:pt idx="1">
                  <c:v>Monitor</c:v>
                </c:pt>
                <c:pt idx="2">
                  <c:v>Truant</c:v>
                </c:pt>
              </c:strCache>
            </c:strRef>
          </c:cat>
          <c:val>
            <c:numRef>
              <c:f>Graph!$J$6:$L$6</c:f>
              <c:numCache>
                <c:formatCode>General</c:formatCode>
                <c:ptCount val="3"/>
                <c:pt idx="0">
                  <c:v>72</c:v>
                </c:pt>
                <c:pt idx="1">
                  <c:v>0</c:v>
                </c:pt>
                <c:pt idx="2">
                  <c:v>0</c:v>
                </c:pt>
              </c:numCache>
            </c:numRef>
          </c:val>
          <c:extLst>
            <c:ext xmlns:c16="http://schemas.microsoft.com/office/drawing/2014/chart" uri="{C3380CC4-5D6E-409C-BE32-E72D297353CC}">
              <c16:uniqueId val="{00000000-5F68-4BFB-9EE4-7F5D55FD0714}"/>
            </c:ext>
          </c:extLst>
        </c:ser>
        <c:dLbls>
          <c:dLblPos val="inEnd"/>
          <c:showLegendKey val="0"/>
          <c:showVal val="1"/>
          <c:showCatName val="0"/>
          <c:showSerName val="0"/>
          <c:showPercent val="0"/>
          <c:showBubbleSize val="0"/>
        </c:dLbls>
        <c:gapWidth val="65"/>
        <c:axId val="442588608"/>
        <c:axId val="442589592"/>
      </c:barChart>
      <c:catAx>
        <c:axId val="4425886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42589592"/>
        <c:crosses val="autoZero"/>
        <c:auto val="1"/>
        <c:lblAlgn val="ctr"/>
        <c:lblOffset val="100"/>
        <c:noMultiLvlLbl val="0"/>
      </c:catAx>
      <c:valAx>
        <c:axId val="4425895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4258860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US"/>
              <a:t>Grades</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Graph!$C$21</c:f>
              <c:strCache>
                <c:ptCount val="1"/>
                <c:pt idx="0">
                  <c:v>Students</c:v>
                </c:pt>
              </c:strCache>
            </c:strRef>
          </c:tx>
          <c:spPr>
            <a:solidFill>
              <a:schemeClr val="accent2"/>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Pt>
            <c:idx val="1"/>
            <c:invertIfNegative val="0"/>
            <c:bubble3D val="0"/>
            <c:spPr>
              <a:solidFill>
                <a:schemeClr val="accent1"/>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extLst>
              <c:ext xmlns:c16="http://schemas.microsoft.com/office/drawing/2014/chart" uri="{C3380CC4-5D6E-409C-BE32-E72D297353CC}">
                <c16:uniqueId val="{00000001-70C4-4D0D-9101-369CAF5081B6}"/>
              </c:ext>
            </c:extLst>
          </c:dPt>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Graph!$D$20:$F$20</c:f>
              <c:strCache>
                <c:ptCount val="2"/>
                <c:pt idx="0">
                  <c:v>Increase</c:v>
                </c:pt>
                <c:pt idx="1">
                  <c:v>Stay the same</c:v>
                </c:pt>
              </c:strCache>
            </c:strRef>
          </c:cat>
          <c:val>
            <c:numRef>
              <c:f>Graph!$D$21:$F$21</c:f>
              <c:numCache>
                <c:formatCode>General</c:formatCode>
                <c:ptCount val="3"/>
                <c:pt idx="0">
                  <c:v>71</c:v>
                </c:pt>
                <c:pt idx="1">
                  <c:v>1</c:v>
                </c:pt>
              </c:numCache>
            </c:numRef>
          </c:val>
          <c:extLst>
            <c:ext xmlns:c16="http://schemas.microsoft.com/office/drawing/2014/chart" uri="{C3380CC4-5D6E-409C-BE32-E72D297353CC}">
              <c16:uniqueId val="{00000000-70C4-4D0D-9101-369CAF5081B6}"/>
            </c:ext>
          </c:extLst>
        </c:ser>
        <c:dLbls>
          <c:showLegendKey val="0"/>
          <c:showVal val="1"/>
          <c:showCatName val="0"/>
          <c:showSerName val="0"/>
          <c:showPercent val="0"/>
          <c:showBubbleSize val="0"/>
        </c:dLbls>
        <c:gapWidth val="84"/>
        <c:gapDepth val="53"/>
        <c:shape val="box"/>
        <c:axId val="401031784"/>
        <c:axId val="401032440"/>
        <c:axId val="47638232"/>
      </c:bar3DChart>
      <c:catAx>
        <c:axId val="401031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401032440"/>
        <c:crosses val="autoZero"/>
        <c:auto val="1"/>
        <c:lblAlgn val="ctr"/>
        <c:lblOffset val="100"/>
        <c:noMultiLvlLbl val="0"/>
      </c:catAx>
      <c:valAx>
        <c:axId val="401032440"/>
        <c:scaling>
          <c:orientation val="minMax"/>
        </c:scaling>
        <c:delete val="1"/>
        <c:axPos val="l"/>
        <c:numFmt formatCode="General" sourceLinked="1"/>
        <c:majorTickMark val="out"/>
        <c:minorTickMark val="none"/>
        <c:tickLblPos val="nextTo"/>
        <c:crossAx val="401031784"/>
        <c:crosses val="autoZero"/>
        <c:crossBetween val="between"/>
      </c:valAx>
      <c:serAx>
        <c:axId val="4763823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401032440"/>
        <c:crosses val="autoZero"/>
      </c:ser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SABIP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A1E-40B3-B76A-86F1502D4D02}"/>
              </c:ext>
            </c:extLst>
          </c:dPt>
          <c:cat>
            <c:strRef>
              <c:f>Graph!$L$22:$M$22</c:f>
              <c:strCache>
                <c:ptCount val="2"/>
                <c:pt idx="0">
                  <c:v>Yes</c:v>
                </c:pt>
                <c:pt idx="1">
                  <c:v>No</c:v>
                </c:pt>
              </c:strCache>
            </c:strRef>
          </c:cat>
          <c:val>
            <c:numRef>
              <c:f>Graph!$L$23:$M$23</c:f>
              <c:numCache>
                <c:formatCode>General</c:formatCode>
                <c:ptCount val="2"/>
                <c:pt idx="0">
                  <c:v>45</c:v>
                </c:pt>
                <c:pt idx="1">
                  <c:v>27</c:v>
                </c:pt>
              </c:numCache>
            </c:numRef>
          </c:val>
          <c:extLst>
            <c:ext xmlns:c16="http://schemas.microsoft.com/office/drawing/2014/chart" uri="{C3380CC4-5D6E-409C-BE32-E72D297353CC}">
              <c16:uniqueId val="{00000000-6A1E-40B3-B76A-86F1502D4D02}"/>
            </c:ext>
          </c:extLst>
        </c:ser>
        <c:dLbls>
          <c:showLegendKey val="0"/>
          <c:showVal val="0"/>
          <c:showCatName val="0"/>
          <c:showSerName val="0"/>
          <c:showPercent val="0"/>
          <c:showBubbleSize val="0"/>
        </c:dLbls>
        <c:gapWidth val="182"/>
        <c:axId val="446704760"/>
        <c:axId val="446711976"/>
      </c:barChart>
      <c:catAx>
        <c:axId val="446704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6711976"/>
        <c:crosses val="autoZero"/>
        <c:auto val="1"/>
        <c:lblAlgn val="ctr"/>
        <c:lblOffset val="100"/>
        <c:noMultiLvlLbl val="0"/>
      </c:catAx>
      <c:valAx>
        <c:axId val="446711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6704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dirty="0"/>
              <a:t>Tribunal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C0-4953-90D2-BDD1C1D21E4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C0-4953-90D2-BDD1C1D21E49}"/>
              </c:ext>
            </c:extLst>
          </c:dPt>
          <c:cat>
            <c:strRef>
              <c:f>'Graph Information'!$C$10:$D$10</c:f>
              <c:strCache>
                <c:ptCount val="2"/>
                <c:pt idx="0">
                  <c:v>Total &lt;8</c:v>
                </c:pt>
                <c:pt idx="1">
                  <c:v>Tribunal</c:v>
                </c:pt>
              </c:strCache>
            </c:strRef>
          </c:cat>
          <c:val>
            <c:numRef>
              <c:f>'Graph Information'!$C$11:$D$11</c:f>
              <c:numCache>
                <c:formatCode>General</c:formatCode>
                <c:ptCount val="2"/>
                <c:pt idx="0">
                  <c:v>282</c:v>
                </c:pt>
                <c:pt idx="1">
                  <c:v>44</c:v>
                </c:pt>
              </c:numCache>
            </c:numRef>
          </c:val>
          <c:extLst>
            <c:ext xmlns:c16="http://schemas.microsoft.com/office/drawing/2014/chart" uri="{C3380CC4-5D6E-409C-BE32-E72D297353CC}">
              <c16:uniqueId val="{00000004-5EC0-4953-90D2-BDD1C1D21E4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Tribunal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0-77BA-443A-B954-315C75989221}"/>
              </c:ext>
            </c:extLst>
          </c:dPt>
          <c:cat>
            <c:strRef>
              <c:f>'Graph Information'!$J$5:$L$5</c:f>
              <c:strCache>
                <c:ptCount val="3"/>
                <c:pt idx="0">
                  <c:v>Truant</c:v>
                </c:pt>
                <c:pt idx="1">
                  <c:v>NLT</c:v>
                </c:pt>
                <c:pt idx="2">
                  <c:v>Monitor</c:v>
                </c:pt>
              </c:strCache>
            </c:strRef>
          </c:cat>
          <c:val>
            <c:numRef>
              <c:f>'Graph Information'!$J$6:$L$6</c:f>
              <c:numCache>
                <c:formatCode>General</c:formatCode>
                <c:ptCount val="3"/>
                <c:pt idx="0">
                  <c:v>0</c:v>
                </c:pt>
                <c:pt idx="1">
                  <c:v>36</c:v>
                </c:pt>
                <c:pt idx="2">
                  <c:v>8</c:v>
                </c:pt>
              </c:numCache>
            </c:numRef>
          </c:val>
          <c:extLst>
            <c:ext xmlns:c16="http://schemas.microsoft.com/office/drawing/2014/chart" uri="{C3380CC4-5D6E-409C-BE32-E72D297353CC}">
              <c16:uniqueId val="{00000000-6E90-40E7-ABD9-13FEAAB7488E}"/>
            </c:ext>
          </c:extLst>
        </c:ser>
        <c:dLbls>
          <c:showLegendKey val="0"/>
          <c:showVal val="0"/>
          <c:showCatName val="0"/>
          <c:showSerName val="0"/>
          <c:showPercent val="0"/>
          <c:showBubbleSize val="0"/>
        </c:dLbls>
        <c:gapWidth val="219"/>
        <c:overlap val="-27"/>
        <c:axId val="461488584"/>
        <c:axId val="461482352"/>
      </c:barChart>
      <c:catAx>
        <c:axId val="461488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482352"/>
        <c:crosses val="autoZero"/>
        <c:auto val="1"/>
        <c:lblAlgn val="ctr"/>
        <c:lblOffset val="100"/>
        <c:noMultiLvlLbl val="0"/>
      </c:catAx>
      <c:valAx>
        <c:axId val="46148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488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US"/>
              <a:t>Grades</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'Graph Information'!$C$24</c:f>
              <c:strCache>
                <c:ptCount val="1"/>
                <c:pt idx="0">
                  <c:v>Students</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Pt>
            <c:idx val="0"/>
            <c:invertIfNegative val="0"/>
            <c:bubble3D val="0"/>
            <c:spPr>
              <a:solidFill>
                <a:schemeClr val="accent2"/>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extLst>
              <c:ext xmlns:c16="http://schemas.microsoft.com/office/drawing/2014/chart" uri="{C3380CC4-5D6E-409C-BE32-E72D297353CC}">
                <c16:uniqueId val="{00000001-036B-4A37-BF51-7A54796381E5}"/>
              </c:ext>
            </c:extLst>
          </c:dPt>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'Graph Information'!$D$23:$E$23</c:f>
              <c:strCache>
                <c:ptCount val="2"/>
                <c:pt idx="0">
                  <c:v>Increase</c:v>
                </c:pt>
                <c:pt idx="1">
                  <c:v>Stay the same</c:v>
                </c:pt>
              </c:strCache>
            </c:strRef>
          </c:cat>
          <c:val>
            <c:numRef>
              <c:f>'Graph Information'!$D$24:$E$24</c:f>
              <c:numCache>
                <c:formatCode>General</c:formatCode>
                <c:ptCount val="2"/>
                <c:pt idx="0">
                  <c:v>39</c:v>
                </c:pt>
                <c:pt idx="1">
                  <c:v>5</c:v>
                </c:pt>
              </c:numCache>
            </c:numRef>
          </c:val>
          <c:extLst>
            <c:ext xmlns:c16="http://schemas.microsoft.com/office/drawing/2014/chart" uri="{C3380CC4-5D6E-409C-BE32-E72D297353CC}">
              <c16:uniqueId val="{00000000-036B-4A37-BF51-7A54796381E5}"/>
            </c:ext>
          </c:extLst>
        </c:ser>
        <c:dLbls>
          <c:showLegendKey val="0"/>
          <c:showVal val="1"/>
          <c:showCatName val="0"/>
          <c:showSerName val="0"/>
          <c:showPercent val="0"/>
          <c:showBubbleSize val="0"/>
        </c:dLbls>
        <c:gapWidth val="84"/>
        <c:gapDepth val="53"/>
        <c:shape val="box"/>
        <c:axId val="452539768"/>
        <c:axId val="452529928"/>
        <c:axId val="331219224"/>
      </c:bar3DChart>
      <c:catAx>
        <c:axId val="452539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452529928"/>
        <c:crosses val="autoZero"/>
        <c:auto val="1"/>
        <c:lblAlgn val="ctr"/>
        <c:lblOffset val="100"/>
        <c:noMultiLvlLbl val="0"/>
      </c:catAx>
      <c:valAx>
        <c:axId val="452529928"/>
        <c:scaling>
          <c:orientation val="minMax"/>
        </c:scaling>
        <c:delete val="1"/>
        <c:axPos val="l"/>
        <c:numFmt formatCode="General" sourceLinked="1"/>
        <c:majorTickMark val="out"/>
        <c:minorTickMark val="none"/>
        <c:tickLblPos val="nextTo"/>
        <c:crossAx val="452539768"/>
        <c:crosses val="autoZero"/>
        <c:crossBetween val="between"/>
      </c:valAx>
      <c:serAx>
        <c:axId val="33121922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452529928"/>
        <c:crosses val="autoZero"/>
      </c:ser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SABIP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DE43-4EEE-8761-9A3B0D51677A}"/>
              </c:ext>
            </c:extLst>
          </c:dPt>
          <c:cat>
            <c:strRef>
              <c:f>'Graph Information'!$L$22:$M$22</c:f>
              <c:strCache>
                <c:ptCount val="2"/>
                <c:pt idx="0">
                  <c:v>Yes</c:v>
                </c:pt>
                <c:pt idx="1">
                  <c:v>No</c:v>
                </c:pt>
              </c:strCache>
            </c:strRef>
          </c:cat>
          <c:val>
            <c:numRef>
              <c:f>'Graph Information'!$L$23:$M$23</c:f>
              <c:numCache>
                <c:formatCode>General</c:formatCode>
                <c:ptCount val="2"/>
                <c:pt idx="0">
                  <c:v>19</c:v>
                </c:pt>
                <c:pt idx="1">
                  <c:v>25</c:v>
                </c:pt>
              </c:numCache>
            </c:numRef>
          </c:val>
          <c:extLst>
            <c:ext xmlns:c16="http://schemas.microsoft.com/office/drawing/2014/chart" uri="{C3380CC4-5D6E-409C-BE32-E72D297353CC}">
              <c16:uniqueId val="{00000000-0E19-4E2D-8DA5-BE80E77881DA}"/>
            </c:ext>
          </c:extLst>
        </c:ser>
        <c:dLbls>
          <c:showLegendKey val="0"/>
          <c:showVal val="0"/>
          <c:showCatName val="0"/>
          <c:showSerName val="0"/>
          <c:showPercent val="0"/>
          <c:showBubbleSize val="0"/>
        </c:dLbls>
        <c:gapWidth val="182"/>
        <c:axId val="538411872"/>
        <c:axId val="538409248"/>
      </c:barChart>
      <c:catAx>
        <c:axId val="53841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409248"/>
        <c:crosses val="autoZero"/>
        <c:auto val="1"/>
        <c:lblAlgn val="ctr"/>
        <c:lblOffset val="100"/>
        <c:noMultiLvlLbl val="0"/>
      </c:catAx>
      <c:valAx>
        <c:axId val="538409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41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Students</a:t>
            </a:r>
            <a:r>
              <a:rPr lang="es-MX" baseline="0"/>
              <a:t> that came to Tribunal</a:t>
            </a:r>
            <a:endParaRPr lang="es-MX"/>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17-4C75-BC37-0A03393EE0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17-4C75-BC37-0A03393EE068}"/>
              </c:ext>
            </c:extLst>
          </c:dPt>
          <c:cat>
            <c:strRef>
              <c:f>Graphs!$B$4:$C$4</c:f>
              <c:strCache>
                <c:ptCount val="2"/>
                <c:pt idx="0">
                  <c:v>Tribunal &lt;8</c:v>
                </c:pt>
                <c:pt idx="1">
                  <c:v>Tribunal</c:v>
                </c:pt>
              </c:strCache>
            </c:strRef>
          </c:cat>
          <c:val>
            <c:numRef>
              <c:f>Graphs!$B$5:$C$5</c:f>
              <c:numCache>
                <c:formatCode>General</c:formatCode>
                <c:ptCount val="2"/>
                <c:pt idx="0">
                  <c:v>80</c:v>
                </c:pt>
                <c:pt idx="1">
                  <c:v>17</c:v>
                </c:pt>
              </c:numCache>
            </c:numRef>
          </c:val>
          <c:extLst>
            <c:ext xmlns:c16="http://schemas.microsoft.com/office/drawing/2014/chart" uri="{C3380CC4-5D6E-409C-BE32-E72D297353CC}">
              <c16:uniqueId val="{00000004-A817-4C75-BC37-0A03393EE06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DE12D-0E62-40BB-8E78-87DA88CE9EF0}"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9D6B4-57D9-4310-A666-5794A9403C91}" type="slidenum">
              <a:rPr lang="en-US" smtClean="0"/>
              <a:t>‹#›</a:t>
            </a:fld>
            <a:endParaRPr lang="en-US"/>
          </a:p>
        </p:txBody>
      </p:sp>
    </p:spTree>
    <p:extLst>
      <p:ext uri="{BB962C8B-B14F-4D97-AF65-F5344CB8AC3E}">
        <p14:creationId xmlns:p14="http://schemas.microsoft.com/office/powerpoint/2010/main" val="2791698899"/>
      </p:ext>
    </p:extLst>
  </p:cSld>
  <p:clrMap bg1="lt1" tx1="dk1" bg2="lt2" tx2="dk2" accent1="accent1" accent2="accent2" accent3="accent3" accent4="accent4" accent5="accent5" accent6="accent6" hlink="hlink" folHlink="folHlink"/>
  <p:notesStyle>
    <a:lvl1pPr marL="0" algn="l" defTabSz="685766" rtl="0" eaLnBrk="1" latinLnBrk="0" hangingPunct="1">
      <a:defRPr sz="900" kern="1200">
        <a:solidFill>
          <a:schemeClr val="tx1"/>
        </a:solidFill>
        <a:latin typeface="+mn-lt"/>
        <a:ea typeface="+mn-ea"/>
        <a:cs typeface="+mn-cs"/>
      </a:defRPr>
    </a:lvl1pPr>
    <a:lvl2pPr marL="342884" algn="l" defTabSz="685766" rtl="0" eaLnBrk="1" latinLnBrk="0" hangingPunct="1">
      <a:defRPr sz="900" kern="1200">
        <a:solidFill>
          <a:schemeClr val="tx1"/>
        </a:solidFill>
        <a:latin typeface="+mn-lt"/>
        <a:ea typeface="+mn-ea"/>
        <a:cs typeface="+mn-cs"/>
      </a:defRPr>
    </a:lvl2pPr>
    <a:lvl3pPr marL="685766" algn="l" defTabSz="685766" rtl="0" eaLnBrk="1" latinLnBrk="0" hangingPunct="1">
      <a:defRPr sz="900" kern="1200">
        <a:solidFill>
          <a:schemeClr val="tx1"/>
        </a:solidFill>
        <a:latin typeface="+mn-lt"/>
        <a:ea typeface="+mn-ea"/>
        <a:cs typeface="+mn-cs"/>
      </a:defRPr>
    </a:lvl3pPr>
    <a:lvl4pPr marL="1028649" algn="l" defTabSz="685766" rtl="0" eaLnBrk="1" latinLnBrk="0" hangingPunct="1">
      <a:defRPr sz="900" kern="1200">
        <a:solidFill>
          <a:schemeClr val="tx1"/>
        </a:solidFill>
        <a:latin typeface="+mn-lt"/>
        <a:ea typeface="+mn-ea"/>
        <a:cs typeface="+mn-cs"/>
      </a:defRPr>
    </a:lvl4pPr>
    <a:lvl5pPr marL="1371532" algn="l" defTabSz="685766" rtl="0" eaLnBrk="1" latinLnBrk="0" hangingPunct="1">
      <a:defRPr sz="900" kern="1200">
        <a:solidFill>
          <a:schemeClr val="tx1"/>
        </a:solidFill>
        <a:latin typeface="+mn-lt"/>
        <a:ea typeface="+mn-ea"/>
        <a:cs typeface="+mn-cs"/>
      </a:defRPr>
    </a:lvl5pPr>
    <a:lvl6pPr marL="1714415" algn="l" defTabSz="685766" rtl="0" eaLnBrk="1" latinLnBrk="0" hangingPunct="1">
      <a:defRPr sz="900" kern="1200">
        <a:solidFill>
          <a:schemeClr val="tx1"/>
        </a:solidFill>
        <a:latin typeface="+mn-lt"/>
        <a:ea typeface="+mn-ea"/>
        <a:cs typeface="+mn-cs"/>
      </a:defRPr>
    </a:lvl6pPr>
    <a:lvl7pPr marL="2057297" algn="l" defTabSz="685766" rtl="0" eaLnBrk="1" latinLnBrk="0" hangingPunct="1">
      <a:defRPr sz="900" kern="1200">
        <a:solidFill>
          <a:schemeClr val="tx1"/>
        </a:solidFill>
        <a:latin typeface="+mn-lt"/>
        <a:ea typeface="+mn-ea"/>
        <a:cs typeface="+mn-cs"/>
      </a:defRPr>
    </a:lvl7pPr>
    <a:lvl8pPr marL="2400180" algn="l" defTabSz="685766" rtl="0" eaLnBrk="1" latinLnBrk="0" hangingPunct="1">
      <a:defRPr sz="900" kern="1200">
        <a:solidFill>
          <a:schemeClr val="tx1"/>
        </a:solidFill>
        <a:latin typeface="+mn-lt"/>
        <a:ea typeface="+mn-ea"/>
        <a:cs typeface="+mn-cs"/>
      </a:defRPr>
    </a:lvl8pPr>
    <a:lvl9pPr marL="2743064" algn="l" defTabSz="68576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842c91b90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842c91b90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842c91b90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842c91b90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842c91b9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842c91b9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842c91b9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842c91b9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842c91b9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842c91b9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842c91b9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d842c91b9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842c91b9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d842c91b9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842c91b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842c91b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842c91b90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842c91b9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2"/>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9" y="571502"/>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884" indent="0" algn="ctr">
              <a:buNone/>
              <a:defRPr sz="1650"/>
            </a:lvl2pPr>
            <a:lvl3pPr marL="685766" indent="0" algn="ctr">
              <a:buNone/>
              <a:defRPr sz="1650"/>
            </a:lvl3pPr>
            <a:lvl4pPr marL="1028649" indent="0" algn="ctr">
              <a:buNone/>
              <a:defRPr sz="1500"/>
            </a:lvl4pPr>
            <a:lvl5pPr marL="1371532" indent="0" algn="ctr">
              <a:buNone/>
              <a:defRPr sz="1500"/>
            </a:lvl5pPr>
            <a:lvl6pPr marL="1714415" indent="0" algn="ctr">
              <a:buNone/>
              <a:defRPr sz="1500"/>
            </a:lvl6pPr>
            <a:lvl7pPr marL="2057297" indent="0" algn="ctr">
              <a:buNone/>
              <a:defRPr sz="1500"/>
            </a:lvl7pPr>
            <a:lvl8pPr marL="2400180" indent="0" algn="ctr">
              <a:buNone/>
              <a:defRPr sz="1500"/>
            </a:lvl8pPr>
            <a:lvl9pPr marL="2743064"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5691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8406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58929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2"/>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9" y="571502"/>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884" indent="0" algn="ctr">
              <a:buNone/>
              <a:defRPr sz="1650"/>
            </a:lvl2pPr>
            <a:lvl3pPr marL="685766" indent="0" algn="ctr">
              <a:buNone/>
              <a:defRPr sz="1650"/>
            </a:lvl3pPr>
            <a:lvl4pPr marL="1028649" indent="0" algn="ctr">
              <a:buNone/>
              <a:defRPr sz="1500"/>
            </a:lvl4pPr>
            <a:lvl5pPr marL="1371532" indent="0" algn="ctr">
              <a:buNone/>
              <a:defRPr sz="1500"/>
            </a:lvl5pPr>
            <a:lvl6pPr marL="1714415" indent="0" algn="ctr">
              <a:buNone/>
              <a:defRPr sz="1500"/>
            </a:lvl6pPr>
            <a:lvl7pPr marL="2057297" indent="0" algn="ctr">
              <a:buNone/>
              <a:defRPr sz="1500"/>
            </a:lvl7pPr>
            <a:lvl8pPr marL="2400180" indent="0" algn="ctr">
              <a:buNone/>
              <a:defRPr sz="1500"/>
            </a:lvl8pPr>
            <a:lvl9pPr marL="2743064"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93761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14630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lumMod val="65000"/>
                    <a:lumOff val="35000"/>
                  </a:schemeClr>
                </a:solidFil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5474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53576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767692"/>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9711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7284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11703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2620634"/>
            <a:ext cx="2125980" cy="1741493"/>
          </a:xfrm>
        </p:spPr>
        <p:txBody>
          <a:bodyPr anchor="t">
            <a:normAutofit/>
          </a:bodyPr>
          <a:lstStyle>
            <a:lvl1pPr marL="0" indent="0">
              <a:lnSpc>
                <a:spcPct val="100000"/>
              </a:lnSpc>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3296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32393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5" y="575564"/>
            <a:ext cx="6086423" cy="3998214"/>
          </a:xfrm>
          <a:solidFill>
            <a:schemeClr val="bg1">
              <a:lumMod val="75000"/>
            </a:schemeClr>
          </a:solidFill>
        </p:spPr>
        <p:txBody>
          <a:bodyPr anchor="t"/>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9" name="Footer Placeholder 8"/>
          <p:cNvSpPr>
            <a:spLocks noGrp="1"/>
          </p:cNvSpPr>
          <p:nvPr>
            <p:ph type="ftr" sz="quarter" idx="11"/>
          </p:nvPr>
        </p:nvSpPr>
        <p:spPr>
          <a:xfrm>
            <a:off x="2624328" y="4767264"/>
            <a:ext cx="4433638" cy="273844"/>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04812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85384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5494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 name="Google Shape;11;p2"/>
          <p:cNvGrpSpPr/>
          <p:nvPr/>
        </p:nvGrpSpPr>
        <p:grpSpPr>
          <a:xfrm>
            <a:off x="830393" y="1191257"/>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4905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3" y="1191257"/>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62871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5" name="Google Shape;25;p4"/>
          <p:cNvGrpSpPr/>
          <p:nvPr/>
        </p:nvGrpSpPr>
        <p:grpSpPr>
          <a:xfrm>
            <a:off x="830393" y="1191257"/>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189" lvl="0" indent="-311142">
              <a:spcBef>
                <a:spcPts val="0"/>
              </a:spcBef>
              <a:spcAft>
                <a:spcPts val="0"/>
              </a:spcAft>
              <a:buSzPts val="1300"/>
              <a:buChar char="●"/>
              <a:defRPr/>
            </a:lvl1pPr>
            <a:lvl2pPr marL="914378" lvl="1" indent="-298442">
              <a:spcBef>
                <a:spcPts val="0"/>
              </a:spcBef>
              <a:spcAft>
                <a:spcPts val="0"/>
              </a:spcAft>
              <a:buSzPts val="1100"/>
              <a:buChar char="○"/>
              <a:defRPr/>
            </a:lvl2pPr>
            <a:lvl3pPr marL="1371566" lvl="2" indent="-298442">
              <a:spcBef>
                <a:spcPts val="0"/>
              </a:spcBef>
              <a:spcAft>
                <a:spcPts val="0"/>
              </a:spcAft>
              <a:buSzPts val="1100"/>
              <a:buChar char="■"/>
              <a:defRPr/>
            </a:lvl3pPr>
            <a:lvl4pPr marL="1828754" lvl="3" indent="-298442">
              <a:spcBef>
                <a:spcPts val="0"/>
              </a:spcBef>
              <a:spcAft>
                <a:spcPts val="0"/>
              </a:spcAft>
              <a:buSzPts val="1100"/>
              <a:buChar char="●"/>
              <a:defRPr/>
            </a:lvl4pPr>
            <a:lvl5pPr marL="2285943" lvl="4" indent="-298442">
              <a:spcBef>
                <a:spcPts val="0"/>
              </a:spcBef>
              <a:spcAft>
                <a:spcPts val="0"/>
              </a:spcAft>
              <a:buSzPts val="1100"/>
              <a:buChar char="○"/>
              <a:defRPr/>
            </a:lvl5pPr>
            <a:lvl6pPr marL="2743132" lvl="5" indent="-298442">
              <a:spcBef>
                <a:spcPts val="0"/>
              </a:spcBef>
              <a:spcAft>
                <a:spcPts val="0"/>
              </a:spcAft>
              <a:buSzPts val="1100"/>
              <a:buChar char="■"/>
              <a:defRPr/>
            </a:lvl6pPr>
            <a:lvl7pPr marL="3200320" lvl="6" indent="-298442">
              <a:spcBef>
                <a:spcPts val="0"/>
              </a:spcBef>
              <a:spcAft>
                <a:spcPts val="0"/>
              </a:spcAft>
              <a:buSzPts val="1100"/>
              <a:buChar char="●"/>
              <a:defRPr/>
            </a:lvl7pPr>
            <a:lvl8pPr marL="3657509" lvl="7" indent="-298442">
              <a:spcBef>
                <a:spcPts val="0"/>
              </a:spcBef>
              <a:spcAft>
                <a:spcPts val="0"/>
              </a:spcAft>
              <a:buSzPts val="1100"/>
              <a:buChar char="○"/>
              <a:defRPr/>
            </a:lvl8pPr>
            <a:lvl9pPr marL="4114697" lvl="8" indent="-298442">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78554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3" name="Google Shape;33;p5"/>
          <p:cNvGrpSpPr/>
          <p:nvPr/>
        </p:nvGrpSpPr>
        <p:grpSpPr>
          <a:xfrm>
            <a:off x="830393" y="1191257"/>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189" lvl="0" indent="-311142">
              <a:spcBef>
                <a:spcPts val="0"/>
              </a:spcBef>
              <a:spcAft>
                <a:spcPts val="0"/>
              </a:spcAft>
              <a:buSzPts val="1300"/>
              <a:buChar char="●"/>
              <a:defRPr/>
            </a:lvl1pPr>
            <a:lvl2pPr marL="914378" lvl="1" indent="-298442">
              <a:spcBef>
                <a:spcPts val="0"/>
              </a:spcBef>
              <a:spcAft>
                <a:spcPts val="0"/>
              </a:spcAft>
              <a:buSzPts val="1100"/>
              <a:buChar char="○"/>
              <a:defRPr/>
            </a:lvl2pPr>
            <a:lvl3pPr marL="1371566" lvl="2" indent="-298442">
              <a:spcBef>
                <a:spcPts val="0"/>
              </a:spcBef>
              <a:spcAft>
                <a:spcPts val="0"/>
              </a:spcAft>
              <a:buSzPts val="1100"/>
              <a:buChar char="■"/>
              <a:defRPr/>
            </a:lvl3pPr>
            <a:lvl4pPr marL="1828754" lvl="3" indent="-298442">
              <a:spcBef>
                <a:spcPts val="0"/>
              </a:spcBef>
              <a:spcAft>
                <a:spcPts val="0"/>
              </a:spcAft>
              <a:buSzPts val="1100"/>
              <a:buChar char="●"/>
              <a:defRPr/>
            </a:lvl4pPr>
            <a:lvl5pPr marL="2285943" lvl="4" indent="-298442">
              <a:spcBef>
                <a:spcPts val="0"/>
              </a:spcBef>
              <a:spcAft>
                <a:spcPts val="0"/>
              </a:spcAft>
              <a:buSzPts val="1100"/>
              <a:buChar char="○"/>
              <a:defRPr/>
            </a:lvl5pPr>
            <a:lvl6pPr marL="2743132" lvl="5" indent="-298442">
              <a:spcBef>
                <a:spcPts val="0"/>
              </a:spcBef>
              <a:spcAft>
                <a:spcPts val="0"/>
              </a:spcAft>
              <a:buSzPts val="1100"/>
              <a:buChar char="■"/>
              <a:defRPr/>
            </a:lvl6pPr>
            <a:lvl7pPr marL="3200320" lvl="6" indent="-298442">
              <a:spcBef>
                <a:spcPts val="0"/>
              </a:spcBef>
              <a:spcAft>
                <a:spcPts val="0"/>
              </a:spcAft>
              <a:buSzPts val="1100"/>
              <a:buChar char="●"/>
              <a:defRPr/>
            </a:lvl7pPr>
            <a:lvl8pPr marL="3657509" lvl="7" indent="-298442">
              <a:spcBef>
                <a:spcPts val="0"/>
              </a:spcBef>
              <a:spcAft>
                <a:spcPts val="0"/>
              </a:spcAft>
              <a:buSzPts val="1100"/>
              <a:buChar char="○"/>
              <a:defRPr/>
            </a:lvl8pPr>
            <a:lvl9pPr marL="4114697" lvl="8" indent="-298442">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189" lvl="0" indent="-311142">
              <a:spcBef>
                <a:spcPts val="0"/>
              </a:spcBef>
              <a:spcAft>
                <a:spcPts val="0"/>
              </a:spcAft>
              <a:buSzPts val="1300"/>
              <a:buChar char="●"/>
              <a:defRPr/>
            </a:lvl1pPr>
            <a:lvl2pPr marL="914378" lvl="1" indent="-298442">
              <a:spcBef>
                <a:spcPts val="0"/>
              </a:spcBef>
              <a:spcAft>
                <a:spcPts val="0"/>
              </a:spcAft>
              <a:buSzPts val="1100"/>
              <a:buChar char="○"/>
              <a:defRPr/>
            </a:lvl2pPr>
            <a:lvl3pPr marL="1371566" lvl="2" indent="-298442">
              <a:spcBef>
                <a:spcPts val="0"/>
              </a:spcBef>
              <a:spcAft>
                <a:spcPts val="0"/>
              </a:spcAft>
              <a:buSzPts val="1100"/>
              <a:buChar char="■"/>
              <a:defRPr/>
            </a:lvl3pPr>
            <a:lvl4pPr marL="1828754" lvl="3" indent="-298442">
              <a:spcBef>
                <a:spcPts val="0"/>
              </a:spcBef>
              <a:spcAft>
                <a:spcPts val="0"/>
              </a:spcAft>
              <a:buSzPts val="1100"/>
              <a:buChar char="●"/>
              <a:defRPr/>
            </a:lvl4pPr>
            <a:lvl5pPr marL="2285943" lvl="4" indent="-298442">
              <a:spcBef>
                <a:spcPts val="0"/>
              </a:spcBef>
              <a:spcAft>
                <a:spcPts val="0"/>
              </a:spcAft>
              <a:buSzPts val="1100"/>
              <a:buChar char="○"/>
              <a:defRPr/>
            </a:lvl5pPr>
            <a:lvl6pPr marL="2743132" lvl="5" indent="-298442">
              <a:spcBef>
                <a:spcPts val="0"/>
              </a:spcBef>
              <a:spcAft>
                <a:spcPts val="0"/>
              </a:spcAft>
              <a:buSzPts val="1100"/>
              <a:buChar char="■"/>
              <a:defRPr/>
            </a:lvl6pPr>
            <a:lvl7pPr marL="3200320" lvl="6" indent="-298442">
              <a:spcBef>
                <a:spcPts val="0"/>
              </a:spcBef>
              <a:spcAft>
                <a:spcPts val="0"/>
              </a:spcAft>
              <a:buSzPts val="1100"/>
              <a:buChar char="●"/>
              <a:defRPr/>
            </a:lvl7pPr>
            <a:lvl8pPr marL="3657509" lvl="7" indent="-298442">
              <a:spcBef>
                <a:spcPts val="0"/>
              </a:spcBef>
              <a:spcAft>
                <a:spcPts val="0"/>
              </a:spcAft>
              <a:buSzPts val="1100"/>
              <a:buChar char="○"/>
              <a:defRPr/>
            </a:lvl8pPr>
            <a:lvl9pPr marL="4114697" lvl="8" indent="-298442">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0623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2" name="Google Shape;42;p6"/>
          <p:cNvGrpSpPr/>
          <p:nvPr/>
        </p:nvGrpSpPr>
        <p:grpSpPr>
          <a:xfrm>
            <a:off x="830393" y="1191257"/>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4721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9" name="Google Shape;49;p7"/>
          <p:cNvGrpSpPr/>
          <p:nvPr/>
        </p:nvGrpSpPr>
        <p:grpSpPr>
          <a:xfrm>
            <a:off x="830393" y="1191257"/>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189" lvl="0" indent="-311142">
              <a:spcBef>
                <a:spcPts val="0"/>
              </a:spcBef>
              <a:spcAft>
                <a:spcPts val="0"/>
              </a:spcAft>
              <a:buSzPts val="1300"/>
              <a:buChar char="●"/>
              <a:defRPr/>
            </a:lvl1pPr>
            <a:lvl2pPr marL="914378" lvl="1" indent="-298442">
              <a:spcBef>
                <a:spcPts val="0"/>
              </a:spcBef>
              <a:spcAft>
                <a:spcPts val="0"/>
              </a:spcAft>
              <a:buSzPts val="1100"/>
              <a:buChar char="○"/>
              <a:defRPr/>
            </a:lvl2pPr>
            <a:lvl3pPr marL="1371566" lvl="2" indent="-298442">
              <a:spcBef>
                <a:spcPts val="0"/>
              </a:spcBef>
              <a:spcAft>
                <a:spcPts val="0"/>
              </a:spcAft>
              <a:buSzPts val="1100"/>
              <a:buChar char="■"/>
              <a:defRPr/>
            </a:lvl3pPr>
            <a:lvl4pPr marL="1828754" lvl="3" indent="-298442">
              <a:spcBef>
                <a:spcPts val="0"/>
              </a:spcBef>
              <a:spcAft>
                <a:spcPts val="0"/>
              </a:spcAft>
              <a:buSzPts val="1100"/>
              <a:buChar char="●"/>
              <a:defRPr/>
            </a:lvl4pPr>
            <a:lvl5pPr marL="2285943" lvl="4" indent="-298442">
              <a:spcBef>
                <a:spcPts val="0"/>
              </a:spcBef>
              <a:spcAft>
                <a:spcPts val="0"/>
              </a:spcAft>
              <a:buSzPts val="1100"/>
              <a:buChar char="○"/>
              <a:defRPr/>
            </a:lvl5pPr>
            <a:lvl6pPr marL="2743132" lvl="5" indent="-298442">
              <a:spcBef>
                <a:spcPts val="0"/>
              </a:spcBef>
              <a:spcAft>
                <a:spcPts val="0"/>
              </a:spcAft>
              <a:buSzPts val="1100"/>
              <a:buChar char="■"/>
              <a:defRPr/>
            </a:lvl6pPr>
            <a:lvl7pPr marL="3200320" lvl="6" indent="-298442">
              <a:spcBef>
                <a:spcPts val="0"/>
              </a:spcBef>
              <a:spcAft>
                <a:spcPts val="0"/>
              </a:spcAft>
              <a:buSzPts val="1100"/>
              <a:buChar char="●"/>
              <a:defRPr/>
            </a:lvl7pPr>
            <a:lvl8pPr marL="3657509" lvl="7" indent="-298442">
              <a:spcBef>
                <a:spcPts val="0"/>
              </a:spcBef>
              <a:spcAft>
                <a:spcPts val="0"/>
              </a:spcAft>
              <a:buSzPts val="1100"/>
              <a:buChar char="○"/>
              <a:defRPr/>
            </a:lvl8pPr>
            <a:lvl9pPr marL="4114697" lvl="8" indent="-298442">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28803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3"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8999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lumMod val="65000"/>
                    <a:lumOff val="35000"/>
                  </a:schemeClr>
                </a:solidFil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8126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3" name="Google Shape;63;p9"/>
          <p:cNvGrpSpPr/>
          <p:nvPr/>
        </p:nvGrpSpPr>
        <p:grpSpPr>
          <a:xfrm>
            <a:off x="830393" y="1191257"/>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189" lvl="0" indent="-311142">
              <a:spcBef>
                <a:spcPts val="0"/>
              </a:spcBef>
              <a:spcAft>
                <a:spcPts val="0"/>
              </a:spcAft>
              <a:buSzPts val="1300"/>
              <a:buChar char="●"/>
              <a:defRPr/>
            </a:lvl1pPr>
            <a:lvl2pPr marL="914378" lvl="1" indent="-298442">
              <a:spcBef>
                <a:spcPts val="0"/>
              </a:spcBef>
              <a:spcAft>
                <a:spcPts val="0"/>
              </a:spcAft>
              <a:buSzPts val="1100"/>
              <a:buChar char="○"/>
              <a:defRPr/>
            </a:lvl2pPr>
            <a:lvl3pPr marL="1371566" lvl="2" indent="-298442">
              <a:spcBef>
                <a:spcPts val="0"/>
              </a:spcBef>
              <a:spcAft>
                <a:spcPts val="0"/>
              </a:spcAft>
              <a:buSzPts val="1100"/>
              <a:buChar char="■"/>
              <a:defRPr/>
            </a:lvl3pPr>
            <a:lvl4pPr marL="1828754" lvl="3" indent="-298442">
              <a:spcBef>
                <a:spcPts val="0"/>
              </a:spcBef>
              <a:spcAft>
                <a:spcPts val="0"/>
              </a:spcAft>
              <a:buSzPts val="1100"/>
              <a:buChar char="●"/>
              <a:defRPr/>
            </a:lvl4pPr>
            <a:lvl5pPr marL="2285943" lvl="4" indent="-298442">
              <a:spcBef>
                <a:spcPts val="0"/>
              </a:spcBef>
              <a:spcAft>
                <a:spcPts val="0"/>
              </a:spcAft>
              <a:buSzPts val="1100"/>
              <a:buChar char="○"/>
              <a:defRPr/>
            </a:lvl5pPr>
            <a:lvl6pPr marL="2743132" lvl="5" indent="-298442">
              <a:spcBef>
                <a:spcPts val="0"/>
              </a:spcBef>
              <a:spcAft>
                <a:spcPts val="0"/>
              </a:spcAft>
              <a:buSzPts val="1100"/>
              <a:buChar char="■"/>
              <a:defRPr/>
            </a:lvl6pPr>
            <a:lvl7pPr marL="3200320" lvl="6" indent="-298442">
              <a:spcBef>
                <a:spcPts val="0"/>
              </a:spcBef>
              <a:spcAft>
                <a:spcPts val="0"/>
              </a:spcAft>
              <a:buSzPts val="1100"/>
              <a:buChar char="●"/>
              <a:defRPr/>
            </a:lvl7pPr>
            <a:lvl8pPr marL="3657509" lvl="7" indent="-298442">
              <a:spcBef>
                <a:spcPts val="0"/>
              </a:spcBef>
              <a:spcAft>
                <a:spcPts val="0"/>
              </a:spcAft>
              <a:buSzPts val="1100"/>
              <a:buChar char="○"/>
              <a:defRPr/>
            </a:lvl8pPr>
            <a:lvl9pPr marL="4114697" lvl="8" indent="-298442">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861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82157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3"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189" lvl="0" indent="-311142">
              <a:spcBef>
                <a:spcPts val="0"/>
              </a:spcBef>
              <a:spcAft>
                <a:spcPts val="0"/>
              </a:spcAft>
              <a:buClr>
                <a:schemeClr val="lt1"/>
              </a:buClr>
              <a:buSzPts val="1300"/>
              <a:buChar char="●"/>
              <a:defRPr>
                <a:solidFill>
                  <a:schemeClr val="lt1"/>
                </a:solidFill>
              </a:defRPr>
            </a:lvl1pPr>
            <a:lvl2pPr marL="914378" lvl="1" indent="-298442">
              <a:spcBef>
                <a:spcPts val="0"/>
              </a:spcBef>
              <a:spcAft>
                <a:spcPts val="0"/>
              </a:spcAft>
              <a:buClr>
                <a:schemeClr val="lt1"/>
              </a:buClr>
              <a:buSzPts val="1100"/>
              <a:buChar char="○"/>
              <a:defRPr>
                <a:solidFill>
                  <a:schemeClr val="lt1"/>
                </a:solidFill>
              </a:defRPr>
            </a:lvl2pPr>
            <a:lvl3pPr marL="1371566" lvl="2" indent="-298442">
              <a:spcBef>
                <a:spcPts val="0"/>
              </a:spcBef>
              <a:spcAft>
                <a:spcPts val="0"/>
              </a:spcAft>
              <a:buClr>
                <a:schemeClr val="lt1"/>
              </a:buClr>
              <a:buSzPts val="1100"/>
              <a:buChar char="■"/>
              <a:defRPr>
                <a:solidFill>
                  <a:schemeClr val="lt1"/>
                </a:solidFill>
              </a:defRPr>
            </a:lvl3pPr>
            <a:lvl4pPr marL="1828754" lvl="3" indent="-298442">
              <a:spcBef>
                <a:spcPts val="0"/>
              </a:spcBef>
              <a:spcAft>
                <a:spcPts val="0"/>
              </a:spcAft>
              <a:buClr>
                <a:schemeClr val="lt1"/>
              </a:buClr>
              <a:buSzPts val="1100"/>
              <a:buChar char="●"/>
              <a:defRPr>
                <a:solidFill>
                  <a:schemeClr val="lt1"/>
                </a:solidFill>
              </a:defRPr>
            </a:lvl4pPr>
            <a:lvl5pPr marL="2285943" lvl="4" indent="-298442">
              <a:spcBef>
                <a:spcPts val="0"/>
              </a:spcBef>
              <a:spcAft>
                <a:spcPts val="0"/>
              </a:spcAft>
              <a:buClr>
                <a:schemeClr val="lt1"/>
              </a:buClr>
              <a:buSzPts val="1100"/>
              <a:buChar char="○"/>
              <a:defRPr>
                <a:solidFill>
                  <a:schemeClr val="lt1"/>
                </a:solidFill>
              </a:defRPr>
            </a:lvl5pPr>
            <a:lvl6pPr marL="2743132" lvl="5" indent="-298442">
              <a:spcBef>
                <a:spcPts val="0"/>
              </a:spcBef>
              <a:spcAft>
                <a:spcPts val="0"/>
              </a:spcAft>
              <a:buClr>
                <a:schemeClr val="lt1"/>
              </a:buClr>
              <a:buSzPts val="1100"/>
              <a:buChar char="■"/>
              <a:defRPr>
                <a:solidFill>
                  <a:schemeClr val="lt1"/>
                </a:solidFill>
              </a:defRPr>
            </a:lvl6pPr>
            <a:lvl7pPr marL="3200320" lvl="6" indent="-298442">
              <a:spcBef>
                <a:spcPts val="0"/>
              </a:spcBef>
              <a:spcAft>
                <a:spcPts val="0"/>
              </a:spcAft>
              <a:buClr>
                <a:schemeClr val="lt1"/>
              </a:buClr>
              <a:buSzPts val="1100"/>
              <a:buChar char="●"/>
              <a:defRPr>
                <a:solidFill>
                  <a:schemeClr val="lt1"/>
                </a:solidFill>
              </a:defRPr>
            </a:lvl7pPr>
            <a:lvl8pPr marL="3657509" lvl="7" indent="-298442">
              <a:spcBef>
                <a:spcPts val="0"/>
              </a:spcBef>
              <a:spcAft>
                <a:spcPts val="0"/>
              </a:spcAft>
              <a:buClr>
                <a:schemeClr val="lt1"/>
              </a:buClr>
              <a:buSzPts val="1100"/>
              <a:buChar char="○"/>
              <a:defRPr>
                <a:solidFill>
                  <a:schemeClr val="lt1"/>
                </a:solidFill>
              </a:defRPr>
            </a:lvl8pPr>
            <a:lvl9pPr marL="4114697" lvl="8" indent="-298442">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2753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230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9091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767692"/>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1709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0549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2002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2620634"/>
            <a:ext cx="2125980" cy="1741493"/>
          </a:xfrm>
        </p:spPr>
        <p:txBody>
          <a:bodyPr anchor="t">
            <a:normAutofit/>
          </a:bodyPr>
          <a:lstStyle>
            <a:lvl1pPr marL="0" indent="0">
              <a:lnSpc>
                <a:spcPct val="100000"/>
              </a:lnSpc>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1469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5" y="575564"/>
            <a:ext cx="6086423" cy="3998214"/>
          </a:xfrm>
          <a:solidFill>
            <a:schemeClr val="bg1">
              <a:lumMod val="75000"/>
            </a:schemeClr>
          </a:solidFill>
        </p:spPr>
        <p:txBody>
          <a:bodyPr anchor="t"/>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9" name="Footer Placeholder 8"/>
          <p:cNvSpPr>
            <a:spLocks noGrp="1"/>
          </p:cNvSpPr>
          <p:nvPr>
            <p:ph type="ftr" sz="quarter" idx="11"/>
          </p:nvPr>
        </p:nvSpPr>
        <p:spPr>
          <a:xfrm>
            <a:off x="2624328" y="4767264"/>
            <a:ext cx="4433638" cy="273844"/>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4201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91" y="842880"/>
            <a:ext cx="2210612" cy="34508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4767264"/>
            <a:ext cx="2057400"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5586B75A-687E-405C-8A0B-8D00578BA2C3}" type="datetimeFigureOut">
              <a:rPr lang="en-US" dirty="0"/>
              <a:pPr/>
              <a:t>5/25/2023</a:t>
            </a:fld>
            <a:endParaRPr lang="en-US" dirty="0"/>
          </a:p>
        </p:txBody>
      </p:sp>
      <p:sp>
        <p:nvSpPr>
          <p:cNvPr id="5" name="Footer Placeholder 4"/>
          <p:cNvSpPr>
            <a:spLocks noGrp="1"/>
          </p:cNvSpPr>
          <p:nvPr>
            <p:ph type="ftr" sz="quarter" idx="3"/>
          </p:nvPr>
        </p:nvSpPr>
        <p:spPr>
          <a:xfrm>
            <a:off x="2901951" y="4767264"/>
            <a:ext cx="4433638"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4" y="4767264"/>
            <a:ext cx="1148195" cy="273844"/>
          </a:xfrm>
          <a:prstGeom prst="rect">
            <a:avLst/>
          </a:prstGeom>
        </p:spPr>
        <p:txBody>
          <a:bodyPr vert="horz" lIns="91440" tIns="45720" rIns="91440" bIns="45720" rtlCol="0" anchor="ctr"/>
          <a:lstStyle>
            <a:lvl1pPr algn="r">
              <a:defRPr sz="9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0625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766"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53" indent="-137153" algn="l" defTabSz="685766"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25" indent="-137153" algn="l" defTabSz="685766"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07" indent="-137153" algn="l" defTabSz="685766"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090" indent="-137153" algn="l" defTabSz="685766"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2974" indent="-137153" algn="l" defTabSz="685766"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739" indent="-171442" algn="l" defTabSz="685766"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622" indent="-171442" algn="l" defTabSz="685766"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505" indent="-171442" algn="l" defTabSz="685766"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91" y="842880"/>
            <a:ext cx="2210612" cy="34508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4767264"/>
            <a:ext cx="2057400"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5586B75A-687E-405C-8A0B-8D00578BA2C3}" type="datetimeFigureOut">
              <a:rPr lang="en-US" dirty="0"/>
              <a:pPr/>
              <a:t>5/25/2023</a:t>
            </a:fld>
            <a:endParaRPr lang="en-US" dirty="0"/>
          </a:p>
        </p:txBody>
      </p:sp>
      <p:sp>
        <p:nvSpPr>
          <p:cNvPr id="5" name="Footer Placeholder 4"/>
          <p:cNvSpPr>
            <a:spLocks noGrp="1"/>
          </p:cNvSpPr>
          <p:nvPr>
            <p:ph type="ftr" sz="quarter" idx="3"/>
          </p:nvPr>
        </p:nvSpPr>
        <p:spPr>
          <a:xfrm>
            <a:off x="2901951" y="4767264"/>
            <a:ext cx="4433638"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4" y="4767264"/>
            <a:ext cx="1148195" cy="273844"/>
          </a:xfrm>
          <a:prstGeom prst="rect">
            <a:avLst/>
          </a:prstGeom>
        </p:spPr>
        <p:txBody>
          <a:bodyPr vert="horz" lIns="91440" tIns="45720" rIns="91440" bIns="45720" rtlCol="0" anchor="ctr"/>
          <a:lstStyle>
            <a:lvl1pPr algn="r">
              <a:defRPr sz="9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3310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766"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53" indent="-137153" algn="l" defTabSz="685766"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25" indent="-137153" algn="l" defTabSz="685766"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07" indent="-137153" algn="l" defTabSz="685766"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090" indent="-137153" algn="l" defTabSz="685766"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2974" indent="-137153" algn="l" defTabSz="685766"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739" indent="-171442" algn="l" defTabSz="685766"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622" indent="-171442" algn="l" defTabSz="685766"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505" indent="-171442" algn="l" defTabSz="685766"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113304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jpeg"/></Relationships>
</file>

<file path=ppt/slides/_rels/slide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xlsx"/><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1.xlsx"/><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Excel_Worksheet2.xlsx"/><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file:///C:\Users\jpfor\Downloads\Refined%20ADA%20chart%20to%20compare%2022%20to%2023%20(1).xlsx" TargetMode="Externa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3DC2038-C186-B14A-DCDD-001B53297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385" y="1100254"/>
            <a:ext cx="6563333" cy="2155901"/>
          </a:xfrm>
          <a:prstGeom prst="rect">
            <a:avLst/>
          </a:prstGeom>
        </p:spPr>
      </p:pic>
      <p:sp>
        <p:nvSpPr>
          <p:cNvPr id="6" name="TextBox 5">
            <a:extLst>
              <a:ext uri="{FF2B5EF4-FFF2-40B4-BE49-F238E27FC236}">
                <a16:creationId xmlns:a16="http://schemas.microsoft.com/office/drawing/2014/main" id="{B3792199-57ED-8B26-6517-392EFC8A944B}"/>
              </a:ext>
            </a:extLst>
          </p:cNvPr>
          <p:cNvSpPr txBox="1"/>
          <p:nvPr/>
        </p:nvSpPr>
        <p:spPr>
          <a:xfrm>
            <a:off x="5874685" y="3656671"/>
            <a:ext cx="2710751" cy="2782820"/>
          </a:xfrm>
          <a:prstGeom prst="rect">
            <a:avLst/>
          </a:prstGeom>
        </p:spPr>
        <p:txBody>
          <a:bodyPr vert="horz" lIns="91440" tIns="45720" rIns="91440" bIns="45720" rtlCol="0" anchor="t">
            <a:normAutofit/>
          </a:bodyPr>
          <a:lstStyle/>
          <a:p>
            <a:pPr defTabSz="914400">
              <a:lnSpc>
                <a:spcPct val="90000"/>
              </a:lnSpc>
              <a:spcAft>
                <a:spcPts val="600"/>
              </a:spcAft>
            </a:pPr>
            <a:r>
              <a:rPr lang="en-US" sz="1500" b="1" dirty="0"/>
              <a:t>Truancy Prevention Measure Tribunal SCHOOL DATA &amp; MARKETING</a:t>
            </a:r>
          </a:p>
        </p:txBody>
      </p:sp>
    </p:spTree>
    <p:extLst>
      <p:ext uri="{BB962C8B-B14F-4D97-AF65-F5344CB8AC3E}">
        <p14:creationId xmlns:p14="http://schemas.microsoft.com/office/powerpoint/2010/main" val="2341080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r>
              <a:rPr lang="en"/>
              <a:t>FISD Truancy Tribunal Update</a:t>
            </a:r>
            <a:endParaRPr/>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p>
            <a:pPr marL="0" indent="0"/>
            <a:r>
              <a:rPr lang="en"/>
              <a:t>May 2021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369950" y="1318650"/>
            <a:ext cx="8424900" cy="535200"/>
          </a:xfrm>
          <a:prstGeom prst="rect">
            <a:avLst/>
          </a:prstGeom>
        </p:spPr>
        <p:txBody>
          <a:bodyPr spcFirstLastPara="1" wrap="square" lIns="91425" tIns="91425" rIns="91425" bIns="91425" anchor="t" anchorCtr="0">
            <a:normAutofit fontScale="90000"/>
          </a:bodyPr>
          <a:lstStyle/>
          <a:p>
            <a:pPr algn="ctr">
              <a:lnSpc>
                <a:spcPct val="115000"/>
              </a:lnSpc>
              <a:spcAft>
                <a:spcPts val="1200"/>
              </a:spcAft>
            </a:pPr>
            <a:r>
              <a:rPr lang="en" sz="2522">
                <a:solidFill>
                  <a:schemeClr val="accent1"/>
                </a:solidFill>
                <a:latin typeface="Roboto"/>
                <a:ea typeface="Roboto"/>
                <a:cs typeface="Roboto"/>
                <a:sym typeface="Roboto"/>
              </a:rPr>
              <a:t>As of April 30, 2021, 356 students attended a truancy tribunal.</a:t>
            </a:r>
            <a:r>
              <a:rPr lang="en" sz="2077">
                <a:solidFill>
                  <a:schemeClr val="accent1"/>
                </a:solidFill>
                <a:latin typeface="Roboto"/>
                <a:ea typeface="Roboto"/>
                <a:cs typeface="Roboto"/>
                <a:sym typeface="Roboto"/>
              </a:rPr>
              <a:t>  </a:t>
            </a:r>
            <a:endParaRPr sz="3377">
              <a:latin typeface="Roboto"/>
              <a:ea typeface="Roboto"/>
              <a:cs typeface="Roboto"/>
              <a:sym typeface="Roboto"/>
            </a:endParaRPr>
          </a:p>
        </p:txBody>
      </p:sp>
      <p:sp>
        <p:nvSpPr>
          <p:cNvPr id="93" name="Google Shape;93;p14"/>
          <p:cNvSpPr txBox="1">
            <a:spLocks noGrp="1"/>
          </p:cNvSpPr>
          <p:nvPr>
            <p:ph type="body" idx="1"/>
          </p:nvPr>
        </p:nvSpPr>
        <p:spPr>
          <a:xfrm>
            <a:off x="778325" y="2017250"/>
            <a:ext cx="7688700" cy="2785200"/>
          </a:xfrm>
          <a:prstGeom prst="rect">
            <a:avLst/>
          </a:prstGeom>
        </p:spPr>
        <p:txBody>
          <a:bodyPr spcFirstLastPara="1" wrap="square" lIns="91425" tIns="91425" rIns="91425" bIns="91425" anchor="t" anchorCtr="0">
            <a:normAutofit/>
          </a:bodyPr>
          <a:lstStyle/>
          <a:p>
            <a:pPr marL="0" indent="0">
              <a:buNone/>
            </a:pPr>
            <a:endParaRPr sz="1600"/>
          </a:p>
          <a:p>
            <a:pPr indent="-355591">
              <a:spcBef>
                <a:spcPts val="1200"/>
              </a:spcBef>
              <a:buSzPts val="2000"/>
              <a:buFont typeface="Roboto"/>
              <a:buAutoNum type="arabicPeriod"/>
            </a:pPr>
            <a:r>
              <a:rPr lang="en" sz="2000">
                <a:latin typeface="Roboto"/>
                <a:ea typeface="Roboto"/>
                <a:cs typeface="Roboto"/>
                <a:sym typeface="Roboto"/>
              </a:rPr>
              <a:t>Did students earn unexcused absences less frequently after attending a truancy tribunal?</a:t>
            </a:r>
            <a:endParaRPr sz="2000">
              <a:latin typeface="Roboto"/>
              <a:ea typeface="Roboto"/>
              <a:cs typeface="Roboto"/>
              <a:sym typeface="Roboto"/>
            </a:endParaRPr>
          </a:p>
          <a:p>
            <a:pPr indent="0">
              <a:spcBef>
                <a:spcPts val="1200"/>
              </a:spcBef>
              <a:buNone/>
            </a:pPr>
            <a:endParaRPr sz="2000">
              <a:latin typeface="Roboto"/>
              <a:ea typeface="Roboto"/>
              <a:cs typeface="Roboto"/>
              <a:sym typeface="Roboto"/>
            </a:endParaRPr>
          </a:p>
          <a:p>
            <a:pPr indent="-355591">
              <a:spcBef>
                <a:spcPts val="1200"/>
              </a:spcBef>
              <a:buSzPts val="2000"/>
              <a:buFont typeface="Roboto"/>
              <a:buAutoNum type="arabicPeriod"/>
            </a:pPr>
            <a:r>
              <a:rPr lang="en" sz="2000">
                <a:latin typeface="Roboto"/>
                <a:ea typeface="Roboto"/>
                <a:cs typeface="Roboto"/>
                <a:sym typeface="Roboto"/>
              </a:rPr>
              <a:t>Did students’ grades improve after attending a truancy tribunal?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64350" y="606675"/>
            <a:ext cx="7688700" cy="535200"/>
          </a:xfrm>
          <a:prstGeom prst="rect">
            <a:avLst/>
          </a:prstGeom>
        </p:spPr>
        <p:txBody>
          <a:bodyPr spcFirstLastPara="1" wrap="square" lIns="91425" tIns="91425" rIns="91425" bIns="91425" anchor="t" anchorCtr="0">
            <a:normAutofit fontScale="90000"/>
          </a:bodyPr>
          <a:lstStyle/>
          <a:p>
            <a:r>
              <a:rPr lang="en"/>
              <a:t>Problem: Increase in 10+ Unexcused Absences</a:t>
            </a:r>
            <a:endParaRPr/>
          </a:p>
        </p:txBody>
      </p:sp>
      <p:pic>
        <p:nvPicPr>
          <p:cNvPr id="99" name="Google Shape;99;p15"/>
          <p:cNvPicPr preferRelativeResize="0"/>
          <p:nvPr/>
        </p:nvPicPr>
        <p:blipFill>
          <a:blip r:embed="rId3">
            <a:alphaModFix/>
          </a:blip>
          <a:stretch>
            <a:fillRect/>
          </a:stretch>
        </p:blipFill>
        <p:spPr>
          <a:xfrm>
            <a:off x="3030276" y="1302001"/>
            <a:ext cx="5422775" cy="3727675"/>
          </a:xfrm>
          <a:prstGeom prst="rect">
            <a:avLst/>
          </a:prstGeom>
          <a:noFill/>
          <a:ln>
            <a:noFill/>
          </a:ln>
        </p:spPr>
      </p:pic>
      <p:sp>
        <p:nvSpPr>
          <p:cNvPr id="100" name="Google Shape;100;p15"/>
          <p:cNvSpPr txBox="1"/>
          <p:nvPr/>
        </p:nvSpPr>
        <p:spPr>
          <a:xfrm>
            <a:off x="78225" y="1805751"/>
            <a:ext cx="3063900" cy="1969740"/>
          </a:xfrm>
          <a:prstGeom prst="rect">
            <a:avLst/>
          </a:prstGeom>
          <a:noFill/>
          <a:ln>
            <a:noFill/>
          </a:ln>
        </p:spPr>
        <p:txBody>
          <a:bodyPr spcFirstLastPara="1" wrap="square" lIns="91425" tIns="91425" rIns="91425" bIns="91425" anchor="t" anchorCtr="0">
            <a:spAutoFit/>
          </a:bodyPr>
          <a:lstStyle/>
          <a:p>
            <a:r>
              <a:rPr lang="en" sz="1450">
                <a:solidFill>
                  <a:srgbClr val="333333"/>
                </a:solidFill>
                <a:highlight>
                  <a:srgbClr val="FFFFFF"/>
                </a:highlight>
              </a:rPr>
              <a:t>Absences related to truancy and absences used to calculate funding (Average Daily Attendance) are measured in different ways. While our 10+ unexcused absences have risen this year, our overall attendance rate has actually improved.</a:t>
            </a:r>
            <a:endParaRPr sz="18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727650" y="564800"/>
            <a:ext cx="7688700" cy="535200"/>
          </a:xfrm>
          <a:prstGeom prst="rect">
            <a:avLst/>
          </a:prstGeom>
        </p:spPr>
        <p:txBody>
          <a:bodyPr spcFirstLastPara="1" wrap="square" lIns="91425" tIns="91425" rIns="91425" bIns="91425" anchor="t" anchorCtr="0">
            <a:normAutofit fontScale="90000"/>
          </a:bodyPr>
          <a:lstStyle/>
          <a:p>
            <a:r>
              <a:rPr lang="en"/>
              <a:t>Face-to-Face and Virtual Students</a:t>
            </a:r>
            <a:endParaRPr/>
          </a:p>
        </p:txBody>
      </p:sp>
      <p:pic>
        <p:nvPicPr>
          <p:cNvPr id="106" name="Google Shape;106;p16"/>
          <p:cNvPicPr preferRelativeResize="0"/>
          <p:nvPr/>
        </p:nvPicPr>
        <p:blipFill>
          <a:blip r:embed="rId3">
            <a:alphaModFix/>
          </a:blip>
          <a:stretch>
            <a:fillRect/>
          </a:stretch>
        </p:blipFill>
        <p:spPr>
          <a:xfrm>
            <a:off x="339676" y="1294051"/>
            <a:ext cx="5487551" cy="3773649"/>
          </a:xfrm>
          <a:prstGeom prst="rect">
            <a:avLst/>
          </a:prstGeom>
          <a:noFill/>
          <a:ln>
            <a:noFill/>
          </a:ln>
        </p:spPr>
      </p:pic>
      <p:sp>
        <p:nvSpPr>
          <p:cNvPr id="107" name="Google Shape;107;p16"/>
          <p:cNvSpPr txBox="1"/>
          <p:nvPr/>
        </p:nvSpPr>
        <p:spPr>
          <a:xfrm>
            <a:off x="5547675" y="1610200"/>
            <a:ext cx="3350700" cy="2954625"/>
          </a:xfrm>
          <a:prstGeom prst="rect">
            <a:avLst/>
          </a:prstGeom>
          <a:noFill/>
          <a:ln>
            <a:noFill/>
          </a:ln>
        </p:spPr>
        <p:txBody>
          <a:bodyPr spcFirstLastPara="1" wrap="square" lIns="91425" tIns="91425" rIns="91425" bIns="91425" anchor="t" anchorCtr="0">
            <a:spAutoFit/>
          </a:bodyPr>
          <a:lstStyle/>
          <a:p>
            <a:r>
              <a:rPr lang="en" sz="1800">
                <a:solidFill>
                  <a:srgbClr val="333333"/>
                </a:solidFill>
                <a:highlight>
                  <a:srgbClr val="FFFFFF"/>
                </a:highlight>
                <a:latin typeface="Roboto"/>
                <a:ea typeface="Roboto"/>
                <a:cs typeface="Roboto"/>
                <a:sym typeface="Roboto"/>
              </a:rPr>
              <a:t>An unexcused absence for any one period during a day counts towards a student’s 10 day truancy threshold. </a:t>
            </a:r>
            <a:r>
              <a:rPr lang="en" sz="1800">
                <a:latin typeface="Roboto"/>
                <a:ea typeface="Roboto"/>
                <a:cs typeface="Roboto"/>
                <a:sym typeface="Roboto"/>
              </a:rPr>
              <a:t>It’s possible that </a:t>
            </a:r>
            <a:r>
              <a:rPr lang="en" sz="1800">
                <a:solidFill>
                  <a:srgbClr val="333333"/>
                </a:solidFill>
                <a:highlight>
                  <a:srgbClr val="FFFFFF"/>
                </a:highlight>
                <a:latin typeface="Roboto"/>
                <a:ea typeface="Roboto"/>
                <a:cs typeface="Roboto"/>
                <a:sym typeface="Roboto"/>
              </a:rPr>
              <a:t>because it is easy to miss a Zoom call (accidentally or intentionally), the number of unexcused absences is much higher for virtual students than face-to-face students.</a:t>
            </a:r>
            <a:endParaRPr sz="18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7"/>
          <p:cNvPicPr preferRelativeResize="0"/>
          <p:nvPr/>
        </p:nvPicPr>
        <p:blipFill>
          <a:blip r:embed="rId3">
            <a:alphaModFix/>
          </a:blip>
          <a:stretch>
            <a:fillRect/>
          </a:stretch>
        </p:blipFill>
        <p:spPr>
          <a:xfrm>
            <a:off x="3728676" y="857925"/>
            <a:ext cx="5271175" cy="3752226"/>
          </a:xfrm>
          <a:prstGeom prst="rect">
            <a:avLst/>
          </a:prstGeom>
          <a:noFill/>
          <a:ln>
            <a:noFill/>
          </a:ln>
        </p:spPr>
      </p:pic>
      <p:sp>
        <p:nvSpPr>
          <p:cNvPr id="113" name="Google Shape;113;p17"/>
          <p:cNvSpPr txBox="1">
            <a:spLocks noGrp="1"/>
          </p:cNvSpPr>
          <p:nvPr>
            <p:ph type="body" idx="1"/>
          </p:nvPr>
        </p:nvSpPr>
        <p:spPr>
          <a:xfrm>
            <a:off x="499575" y="1375500"/>
            <a:ext cx="3300900" cy="2945100"/>
          </a:xfrm>
          <a:prstGeom prst="rect">
            <a:avLst/>
          </a:prstGeom>
        </p:spPr>
        <p:txBody>
          <a:bodyPr spcFirstLastPara="1" wrap="square" lIns="91425" tIns="91425" rIns="91425" bIns="91425" anchor="t" anchorCtr="0">
            <a:normAutofit lnSpcReduction="10000"/>
          </a:bodyPr>
          <a:lstStyle/>
          <a:p>
            <a:pPr marL="0" indent="0">
              <a:buNone/>
            </a:pPr>
            <a:r>
              <a:rPr lang="en" sz="1800"/>
              <a:t>After attending a truancy tribunal, the rate of unexcused absences dropped significantly:</a:t>
            </a:r>
            <a:endParaRPr sz="1800"/>
          </a:p>
          <a:p>
            <a:pPr marL="0" indent="0">
              <a:spcBef>
                <a:spcPts val="1200"/>
              </a:spcBef>
              <a:buNone/>
            </a:pPr>
            <a:r>
              <a:rPr lang="en" sz="1800"/>
              <a:t>ES - dropped 11%</a:t>
            </a:r>
            <a:endParaRPr sz="1800"/>
          </a:p>
          <a:p>
            <a:pPr marL="0" indent="0">
              <a:spcBef>
                <a:spcPts val="1200"/>
              </a:spcBef>
              <a:buNone/>
            </a:pPr>
            <a:r>
              <a:rPr lang="en" sz="1800"/>
              <a:t>MS - dropped 28%</a:t>
            </a:r>
            <a:endParaRPr sz="1800"/>
          </a:p>
          <a:p>
            <a:pPr marL="0" indent="0">
              <a:spcBef>
                <a:spcPts val="1200"/>
              </a:spcBef>
              <a:spcAft>
                <a:spcPts val="1200"/>
              </a:spcAft>
              <a:buNone/>
            </a:pPr>
            <a:r>
              <a:rPr lang="en" sz="1800"/>
              <a:t>HS - dropped 26%</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814200" y="614600"/>
            <a:ext cx="7688700" cy="535200"/>
          </a:xfrm>
          <a:prstGeom prst="rect">
            <a:avLst/>
          </a:prstGeom>
        </p:spPr>
        <p:txBody>
          <a:bodyPr spcFirstLastPara="1" wrap="square" lIns="91425" tIns="91425" rIns="91425" bIns="91425" anchor="t" anchorCtr="0">
            <a:normAutofit fontScale="90000"/>
          </a:bodyPr>
          <a:lstStyle/>
          <a:p>
            <a:r>
              <a:rPr lang="en"/>
              <a:t>Percent of Days with an Unexcused Absence</a:t>
            </a:r>
            <a:endParaRPr/>
          </a:p>
        </p:txBody>
      </p:sp>
      <p:pic>
        <p:nvPicPr>
          <p:cNvPr id="119" name="Google Shape;119;p18"/>
          <p:cNvPicPr preferRelativeResize="0"/>
          <p:nvPr/>
        </p:nvPicPr>
        <p:blipFill>
          <a:blip r:embed="rId3">
            <a:alphaModFix/>
          </a:blip>
          <a:stretch>
            <a:fillRect/>
          </a:stretch>
        </p:blipFill>
        <p:spPr>
          <a:xfrm>
            <a:off x="365051" y="1375500"/>
            <a:ext cx="5303200" cy="3633126"/>
          </a:xfrm>
          <a:prstGeom prst="rect">
            <a:avLst/>
          </a:prstGeom>
          <a:noFill/>
          <a:ln>
            <a:noFill/>
          </a:ln>
        </p:spPr>
      </p:pic>
      <p:sp>
        <p:nvSpPr>
          <p:cNvPr id="120" name="Google Shape;120;p18"/>
          <p:cNvSpPr txBox="1"/>
          <p:nvPr/>
        </p:nvSpPr>
        <p:spPr>
          <a:xfrm>
            <a:off x="5273875" y="1649300"/>
            <a:ext cx="3546600" cy="461635"/>
          </a:xfrm>
          <a:prstGeom prst="rect">
            <a:avLst/>
          </a:prstGeom>
          <a:noFill/>
          <a:ln>
            <a:noFill/>
          </a:ln>
        </p:spPr>
        <p:txBody>
          <a:bodyPr spcFirstLastPara="1" wrap="square" lIns="91425" tIns="91425" rIns="91425" bIns="91425" anchor="t" anchorCtr="0">
            <a:spAutoFit/>
          </a:bodyPr>
          <a:lstStyle/>
          <a:p>
            <a:endParaRPr sz="1800">
              <a:latin typeface="Lato"/>
              <a:ea typeface="Lato"/>
              <a:cs typeface="Lato"/>
              <a:sym typeface="Lato"/>
            </a:endParaRPr>
          </a:p>
        </p:txBody>
      </p:sp>
      <p:sp>
        <p:nvSpPr>
          <p:cNvPr id="121" name="Google Shape;121;p18"/>
          <p:cNvSpPr txBox="1"/>
          <p:nvPr/>
        </p:nvSpPr>
        <p:spPr>
          <a:xfrm>
            <a:off x="5560725" y="1682550"/>
            <a:ext cx="3422700" cy="3785621"/>
          </a:xfrm>
          <a:prstGeom prst="rect">
            <a:avLst/>
          </a:prstGeom>
          <a:noFill/>
          <a:ln>
            <a:noFill/>
          </a:ln>
        </p:spPr>
        <p:txBody>
          <a:bodyPr spcFirstLastPara="1" wrap="square" lIns="91425" tIns="91425" rIns="91425" bIns="91425" anchor="t" anchorCtr="0">
            <a:spAutoFit/>
          </a:bodyPr>
          <a:lstStyle/>
          <a:p>
            <a:r>
              <a:rPr lang="en" sz="1800">
                <a:latin typeface="Lato"/>
                <a:ea typeface="Lato"/>
                <a:cs typeface="Lato"/>
                <a:sym typeface="Lato"/>
              </a:rPr>
              <a:t>X axis - unexcused absenteeism before the tribunal</a:t>
            </a:r>
            <a:endParaRPr sz="1800">
              <a:latin typeface="Lato"/>
              <a:ea typeface="Lato"/>
              <a:cs typeface="Lato"/>
              <a:sym typeface="Lato"/>
            </a:endParaRPr>
          </a:p>
          <a:p>
            <a:endParaRPr sz="1800">
              <a:latin typeface="Lato"/>
              <a:ea typeface="Lato"/>
              <a:cs typeface="Lato"/>
              <a:sym typeface="Lato"/>
            </a:endParaRPr>
          </a:p>
          <a:p>
            <a:r>
              <a:rPr lang="en" sz="1800">
                <a:latin typeface="Lato"/>
                <a:ea typeface="Lato"/>
                <a:cs typeface="Lato"/>
                <a:sym typeface="Lato"/>
              </a:rPr>
              <a:t>Y axis - unexcused absenteeism after the tribunal</a:t>
            </a:r>
            <a:endParaRPr sz="1800">
              <a:latin typeface="Lato"/>
              <a:ea typeface="Lato"/>
              <a:cs typeface="Lato"/>
              <a:sym typeface="Lato"/>
            </a:endParaRPr>
          </a:p>
          <a:p>
            <a:endParaRPr sz="1800">
              <a:latin typeface="Lato"/>
              <a:ea typeface="Lato"/>
              <a:cs typeface="Lato"/>
              <a:sym typeface="Lato"/>
            </a:endParaRPr>
          </a:p>
          <a:p>
            <a:r>
              <a:rPr lang="en" sz="1800">
                <a:latin typeface="Lato"/>
                <a:ea typeface="Lato"/>
                <a:cs typeface="Lato"/>
                <a:sym typeface="Lato"/>
              </a:rPr>
              <a:t>If there was not an effect, we would expect to see most of the dots on or near the diagonal line.  Dots below and to the right indicate that the tribunal contributed to a reduction in the student’s absenteeism. </a:t>
            </a:r>
            <a:endParaRPr sz="18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781600" y="601550"/>
            <a:ext cx="7688700" cy="535200"/>
          </a:xfrm>
          <a:prstGeom prst="rect">
            <a:avLst/>
          </a:prstGeom>
        </p:spPr>
        <p:txBody>
          <a:bodyPr spcFirstLastPara="1" wrap="square" lIns="91425" tIns="91425" rIns="91425" bIns="91425" anchor="t" anchorCtr="0">
            <a:normAutofit fontScale="90000"/>
          </a:bodyPr>
          <a:lstStyle/>
          <a:p>
            <a:r>
              <a:rPr lang="en"/>
              <a:t>Change in Report Card Grades</a:t>
            </a:r>
            <a:endParaRPr/>
          </a:p>
        </p:txBody>
      </p:sp>
      <p:pic>
        <p:nvPicPr>
          <p:cNvPr id="127" name="Google Shape;127;p19"/>
          <p:cNvPicPr preferRelativeResize="0"/>
          <p:nvPr/>
        </p:nvPicPr>
        <p:blipFill>
          <a:blip r:embed="rId3">
            <a:alphaModFix/>
          </a:blip>
          <a:stretch>
            <a:fillRect/>
          </a:stretch>
        </p:blipFill>
        <p:spPr>
          <a:xfrm>
            <a:off x="3538352" y="1342926"/>
            <a:ext cx="5462699" cy="3555550"/>
          </a:xfrm>
          <a:prstGeom prst="rect">
            <a:avLst/>
          </a:prstGeom>
          <a:noFill/>
          <a:ln>
            <a:noFill/>
          </a:ln>
        </p:spPr>
      </p:pic>
      <p:sp>
        <p:nvSpPr>
          <p:cNvPr id="128" name="Google Shape;128;p19"/>
          <p:cNvSpPr txBox="1"/>
          <p:nvPr/>
        </p:nvSpPr>
        <p:spPr>
          <a:xfrm>
            <a:off x="234675" y="1460251"/>
            <a:ext cx="3755100" cy="5447615"/>
          </a:xfrm>
          <a:prstGeom prst="rect">
            <a:avLst/>
          </a:prstGeom>
          <a:noFill/>
          <a:ln>
            <a:noFill/>
          </a:ln>
        </p:spPr>
        <p:txBody>
          <a:bodyPr spcFirstLastPara="1" wrap="square" lIns="91425" tIns="91425" rIns="91425" bIns="91425" anchor="t" anchorCtr="0">
            <a:spAutoFit/>
          </a:bodyPr>
          <a:lstStyle/>
          <a:p>
            <a:r>
              <a:rPr lang="en" sz="1800">
                <a:latin typeface="Lato"/>
                <a:ea typeface="Lato"/>
                <a:cs typeface="Lato"/>
                <a:sym typeface="Lato"/>
              </a:rPr>
              <a:t>Students who attended a tribunal early in Q2 (October) showed significant improvement on their Q2 grades while those who attended late in Q2 (November/December) showed less improvement.  </a:t>
            </a:r>
            <a:endParaRPr sz="1800">
              <a:latin typeface="Lato"/>
              <a:ea typeface="Lato"/>
              <a:cs typeface="Lato"/>
              <a:sym typeface="Lato"/>
            </a:endParaRPr>
          </a:p>
          <a:p>
            <a:endParaRPr sz="1800">
              <a:latin typeface="Lato"/>
              <a:ea typeface="Lato"/>
              <a:cs typeface="Lato"/>
              <a:sym typeface="Lato"/>
            </a:endParaRPr>
          </a:p>
          <a:p>
            <a:r>
              <a:rPr lang="en" sz="1800">
                <a:latin typeface="Lato"/>
                <a:ea typeface="Lato"/>
                <a:cs typeface="Lato"/>
                <a:sym typeface="Lato"/>
              </a:rPr>
              <a:t>Students who didn’t attend a tribunal until the Q3 marking period (January-March) had lower grades for Q2 but then suddenly showed drastic increases in grades for Q3.</a:t>
            </a:r>
            <a:endParaRPr sz="1800">
              <a:latin typeface="Lato"/>
              <a:ea typeface="Lato"/>
              <a:cs typeface="Lato"/>
              <a:sym typeface="Lato"/>
            </a:endParaRPr>
          </a:p>
          <a:p>
            <a:endParaRPr sz="1800">
              <a:latin typeface="Lato"/>
              <a:ea typeface="Lato"/>
              <a:cs typeface="Lato"/>
              <a:sym typeface="Lato"/>
            </a:endParaRPr>
          </a:p>
          <a:p>
            <a:r>
              <a:rPr lang="en" sz="1800">
                <a:latin typeface="Lato"/>
                <a:ea typeface="Lato"/>
                <a:cs typeface="Lato"/>
                <a:sym typeface="Lato"/>
              </a:rPr>
              <a:t>These patterns suggest that the tribunal served as a turning point for students in both attendance and academic performance. </a:t>
            </a:r>
            <a:endParaRPr sz="1800">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798300" y="589200"/>
            <a:ext cx="7688700" cy="535200"/>
          </a:xfrm>
          <a:prstGeom prst="rect">
            <a:avLst/>
          </a:prstGeom>
        </p:spPr>
        <p:txBody>
          <a:bodyPr spcFirstLastPara="1" wrap="square" lIns="91425" tIns="91425" rIns="91425" bIns="91425" anchor="t" anchorCtr="0">
            <a:normAutofit fontScale="90000"/>
          </a:bodyPr>
          <a:lstStyle/>
          <a:p>
            <a:r>
              <a:rPr lang="en"/>
              <a:t>Additional Information</a:t>
            </a:r>
            <a:endParaRPr/>
          </a:p>
        </p:txBody>
      </p:sp>
      <p:sp>
        <p:nvSpPr>
          <p:cNvPr id="134" name="Google Shape;134;p20"/>
          <p:cNvSpPr txBox="1">
            <a:spLocks noGrp="1"/>
          </p:cNvSpPr>
          <p:nvPr>
            <p:ph type="body" idx="1"/>
          </p:nvPr>
        </p:nvSpPr>
        <p:spPr>
          <a:xfrm>
            <a:off x="460950" y="1403225"/>
            <a:ext cx="8222100" cy="3342600"/>
          </a:xfrm>
          <a:prstGeom prst="rect">
            <a:avLst/>
          </a:prstGeom>
        </p:spPr>
        <p:txBody>
          <a:bodyPr spcFirstLastPara="1" wrap="square" lIns="91425" tIns="91425" rIns="91425" bIns="91425" anchor="t" anchorCtr="0">
            <a:noAutofit/>
          </a:bodyPr>
          <a:lstStyle/>
          <a:p>
            <a:pPr indent="0">
              <a:buNone/>
            </a:pPr>
            <a:endParaRPr sz="768">
              <a:solidFill>
                <a:srgbClr val="000000"/>
              </a:solidFill>
            </a:endParaRPr>
          </a:p>
          <a:p>
            <a:pPr indent="-302777">
              <a:spcBef>
                <a:spcPts val="1200"/>
              </a:spcBef>
              <a:buClr>
                <a:srgbClr val="000000"/>
              </a:buClr>
              <a:buSzPts val="1168"/>
              <a:buFont typeface="Roboto"/>
              <a:buChar char="●"/>
            </a:pPr>
            <a:r>
              <a:rPr lang="en" sz="1468">
                <a:solidFill>
                  <a:srgbClr val="000000"/>
                </a:solidFill>
              </a:rPr>
              <a:t>850+ hearings held for the 2020-21 school year, as some students required more than one status hearing.</a:t>
            </a:r>
            <a:endParaRPr sz="1468">
              <a:solidFill>
                <a:srgbClr val="000000"/>
              </a:solidFill>
            </a:endParaRPr>
          </a:p>
          <a:p>
            <a:pPr indent="0">
              <a:spcBef>
                <a:spcPts val="1200"/>
              </a:spcBef>
              <a:buNone/>
            </a:pPr>
            <a:endParaRPr sz="768">
              <a:solidFill>
                <a:srgbClr val="000000"/>
              </a:solidFill>
            </a:endParaRPr>
          </a:p>
          <a:p>
            <a:pPr indent="-302777">
              <a:spcBef>
                <a:spcPts val="1200"/>
              </a:spcBef>
              <a:buClr>
                <a:srgbClr val="000000"/>
              </a:buClr>
              <a:buSzPts val="1168"/>
              <a:buFont typeface="Roboto"/>
              <a:buChar char="●"/>
            </a:pPr>
            <a:r>
              <a:rPr lang="en" sz="1468">
                <a:solidFill>
                  <a:srgbClr val="000000"/>
                </a:solidFill>
              </a:rPr>
              <a:t>We have filed truancy on thirteen (13) families for the 2020-21 school year, in comparison to eighty (80) cases for the 2019-2020 school year.</a:t>
            </a:r>
            <a:endParaRPr sz="1468">
              <a:solidFill>
                <a:srgbClr val="000000"/>
              </a:solidFill>
            </a:endParaRPr>
          </a:p>
          <a:p>
            <a:pPr indent="0">
              <a:spcBef>
                <a:spcPts val="1200"/>
              </a:spcBef>
              <a:buNone/>
            </a:pPr>
            <a:endParaRPr sz="768">
              <a:solidFill>
                <a:srgbClr val="000000"/>
              </a:solidFill>
            </a:endParaRPr>
          </a:p>
          <a:p>
            <a:pPr indent="-302777">
              <a:spcBef>
                <a:spcPts val="1200"/>
              </a:spcBef>
              <a:buClr>
                <a:srgbClr val="000000"/>
              </a:buClr>
              <a:buSzPts val="1168"/>
              <a:buFont typeface="Roboto"/>
              <a:buChar char="●"/>
            </a:pPr>
            <a:r>
              <a:rPr lang="en" sz="1468">
                <a:solidFill>
                  <a:srgbClr val="000000"/>
                </a:solidFill>
              </a:rPr>
              <a:t>The average number of classes passed before tribunals is two (2), and after tribunals that increases to four plus (4+).</a:t>
            </a:r>
            <a:endParaRPr sz="1468">
              <a:solidFill>
                <a:srgbClr val="000000"/>
              </a:solidFill>
            </a:endParaRPr>
          </a:p>
          <a:p>
            <a:pPr indent="0">
              <a:spcBef>
                <a:spcPts val="1200"/>
              </a:spcBef>
              <a:buNone/>
            </a:pPr>
            <a:endParaRPr sz="1400" i="1">
              <a:solidFill>
                <a:srgbClr val="000000"/>
              </a:solidFill>
              <a:latin typeface="Arial"/>
              <a:ea typeface="Arial"/>
              <a:cs typeface="Arial"/>
              <a:sym typeface="Arial"/>
            </a:endParaRPr>
          </a:p>
          <a:p>
            <a:pPr marL="0" indent="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r>
              <a:rPr lang="en"/>
              <a:t>Additionally...</a:t>
            </a:r>
            <a:endParaRPr/>
          </a:p>
        </p:txBody>
      </p:sp>
      <p:sp>
        <p:nvSpPr>
          <p:cNvPr id="140" name="Google Shape;140;p21"/>
          <p:cNvSpPr txBox="1">
            <a:spLocks noGrp="1"/>
          </p:cNvSpPr>
          <p:nvPr>
            <p:ph type="body" idx="1"/>
          </p:nvPr>
        </p:nvSpPr>
        <p:spPr>
          <a:xfrm>
            <a:off x="729450" y="2078875"/>
            <a:ext cx="7688700" cy="2458200"/>
          </a:xfrm>
          <a:prstGeom prst="rect">
            <a:avLst/>
          </a:prstGeom>
        </p:spPr>
        <p:txBody>
          <a:bodyPr spcFirstLastPara="1" wrap="square" lIns="91425" tIns="91425" rIns="91425" bIns="91425" anchor="t" anchorCtr="0">
            <a:noAutofit/>
          </a:bodyPr>
          <a:lstStyle/>
          <a:p>
            <a:pPr marL="0" indent="0">
              <a:lnSpc>
                <a:spcPct val="95000"/>
              </a:lnSpc>
              <a:buNone/>
            </a:pPr>
            <a:r>
              <a:rPr lang="en" sz="1500">
                <a:latin typeface="Roboto"/>
                <a:ea typeface="Roboto"/>
                <a:cs typeface="Roboto"/>
                <a:sym typeface="Roboto"/>
              </a:rPr>
              <a:t>During the tribunals, we are able to identify non-academic issues and provide interventions and support in areas such as: </a:t>
            </a:r>
            <a:endParaRPr sz="1500">
              <a:latin typeface="Roboto"/>
              <a:ea typeface="Roboto"/>
              <a:cs typeface="Roboto"/>
              <a:sym typeface="Roboto"/>
            </a:endParaRPr>
          </a:p>
          <a:p>
            <a:pPr marL="0" indent="0">
              <a:lnSpc>
                <a:spcPct val="95000"/>
              </a:lnSpc>
              <a:spcBef>
                <a:spcPts val="1200"/>
              </a:spcBef>
              <a:buNone/>
            </a:pPr>
            <a:r>
              <a:rPr lang="en" sz="1600">
                <a:solidFill>
                  <a:srgbClr val="000000"/>
                </a:solidFill>
                <a:latin typeface="Roboto"/>
                <a:ea typeface="Roboto"/>
                <a:cs typeface="Roboto"/>
                <a:sym typeface="Roboto"/>
              </a:rPr>
              <a:t> </a:t>
            </a:r>
            <a:endParaRPr sz="1600">
              <a:solidFill>
                <a:srgbClr val="000000"/>
              </a:solidFill>
              <a:latin typeface="Roboto"/>
              <a:ea typeface="Roboto"/>
              <a:cs typeface="Roboto"/>
              <a:sym typeface="Roboto"/>
            </a:endParaRPr>
          </a:p>
          <a:p>
            <a:pPr>
              <a:lnSpc>
                <a:spcPct val="95000"/>
              </a:lnSpc>
              <a:spcBef>
                <a:spcPts val="1200"/>
              </a:spcBef>
              <a:buClr>
                <a:srgbClr val="000000"/>
              </a:buClr>
              <a:buFont typeface="Roboto"/>
              <a:buChar char="●"/>
            </a:pPr>
            <a:r>
              <a:rPr lang="en" sz="1600">
                <a:solidFill>
                  <a:srgbClr val="000000"/>
                </a:solidFill>
                <a:latin typeface="Roboto"/>
                <a:ea typeface="Roboto"/>
                <a:cs typeface="Roboto"/>
                <a:sym typeface="Roboto"/>
              </a:rPr>
              <a:t>Mental Health</a:t>
            </a:r>
            <a:endParaRPr sz="1600">
              <a:solidFill>
                <a:srgbClr val="000000"/>
              </a:solidFill>
              <a:latin typeface="Roboto"/>
              <a:ea typeface="Roboto"/>
              <a:cs typeface="Roboto"/>
              <a:sym typeface="Roboto"/>
            </a:endParaRPr>
          </a:p>
          <a:p>
            <a:pPr>
              <a:lnSpc>
                <a:spcPct val="95000"/>
              </a:lnSpc>
              <a:buClr>
                <a:srgbClr val="000000"/>
              </a:buClr>
              <a:buFont typeface="Roboto"/>
              <a:buChar char="●"/>
            </a:pPr>
            <a:r>
              <a:rPr lang="en" sz="1600">
                <a:solidFill>
                  <a:srgbClr val="000000"/>
                </a:solidFill>
                <a:latin typeface="Roboto"/>
                <a:ea typeface="Roboto"/>
                <a:cs typeface="Roboto"/>
                <a:sym typeface="Roboto"/>
              </a:rPr>
              <a:t>Substance Abuse</a:t>
            </a:r>
            <a:endParaRPr sz="1600">
              <a:solidFill>
                <a:srgbClr val="000000"/>
              </a:solidFill>
              <a:latin typeface="Roboto"/>
              <a:ea typeface="Roboto"/>
              <a:cs typeface="Roboto"/>
              <a:sym typeface="Roboto"/>
            </a:endParaRPr>
          </a:p>
          <a:p>
            <a:pPr>
              <a:lnSpc>
                <a:spcPct val="95000"/>
              </a:lnSpc>
              <a:buClr>
                <a:srgbClr val="000000"/>
              </a:buClr>
              <a:buFont typeface="Roboto"/>
              <a:buChar char="●"/>
            </a:pPr>
            <a:r>
              <a:rPr lang="en" sz="1600">
                <a:solidFill>
                  <a:srgbClr val="000000"/>
                </a:solidFill>
                <a:latin typeface="Roboto"/>
                <a:ea typeface="Roboto"/>
                <a:cs typeface="Roboto"/>
                <a:sym typeface="Roboto"/>
              </a:rPr>
              <a:t>Family Counseling (referrals)</a:t>
            </a:r>
            <a:endParaRPr sz="1600">
              <a:solidFill>
                <a:srgbClr val="000000"/>
              </a:solidFill>
              <a:latin typeface="Roboto"/>
              <a:ea typeface="Roboto"/>
              <a:cs typeface="Roboto"/>
              <a:sym typeface="Roboto"/>
            </a:endParaRPr>
          </a:p>
          <a:p>
            <a:pPr>
              <a:lnSpc>
                <a:spcPct val="95000"/>
              </a:lnSpc>
              <a:buClr>
                <a:srgbClr val="000000"/>
              </a:buClr>
              <a:buFont typeface="Roboto"/>
              <a:buChar char="●"/>
            </a:pPr>
            <a:r>
              <a:rPr lang="en" sz="1600">
                <a:solidFill>
                  <a:srgbClr val="000000"/>
                </a:solidFill>
                <a:latin typeface="Roboto"/>
                <a:ea typeface="Roboto"/>
                <a:cs typeface="Roboto"/>
                <a:sym typeface="Roboto"/>
              </a:rPr>
              <a:t>Parental Support      </a:t>
            </a:r>
            <a:endParaRPr sz="1600">
              <a:solidFill>
                <a:srgbClr val="000000"/>
              </a:solidFill>
              <a:latin typeface="Roboto"/>
              <a:ea typeface="Roboto"/>
              <a:cs typeface="Roboto"/>
              <a:sym typeface="Roboto"/>
            </a:endParaRPr>
          </a:p>
          <a:p>
            <a:pPr marL="0" indent="0">
              <a:lnSpc>
                <a:spcPct val="95000"/>
              </a:lnSpc>
              <a:spcBef>
                <a:spcPts val="120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r>
              <a:rPr lang="en"/>
              <a:t>Conclusion</a:t>
            </a:r>
            <a:endParaRPr/>
          </a:p>
        </p:txBody>
      </p:sp>
      <p:sp>
        <p:nvSpPr>
          <p:cNvPr id="146" name="Google Shape;146;p2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indent="0">
              <a:buNone/>
            </a:pPr>
            <a:r>
              <a:rPr lang="en" sz="2250">
                <a:solidFill>
                  <a:srgbClr val="333333"/>
                </a:solidFill>
                <a:highlight>
                  <a:srgbClr val="FFFFFF"/>
                </a:highlight>
                <a:latin typeface="Arial"/>
                <a:ea typeface="Arial"/>
                <a:cs typeface="Arial"/>
                <a:sym typeface="Arial"/>
              </a:rPr>
              <a:t>The truancy tribunal appears to effectively reduce the unexcused absenteeism among students and contribute to higher academic performance.</a:t>
            </a:r>
            <a:endParaRPr sz="2250">
              <a:solidFill>
                <a:srgbClr val="333333"/>
              </a:solidFill>
              <a:highlight>
                <a:srgbClr val="FFFFFF"/>
              </a:highlight>
              <a:latin typeface="Arial"/>
              <a:ea typeface="Arial"/>
              <a:cs typeface="Arial"/>
              <a:sym typeface="Arial"/>
            </a:endParaRPr>
          </a:p>
          <a:p>
            <a:pPr marL="0" indent="0">
              <a:spcBef>
                <a:spcPts val="800"/>
              </a:spcBef>
              <a:buNone/>
            </a:pPr>
            <a:endParaRPr sz="1050">
              <a:solidFill>
                <a:srgbClr val="333333"/>
              </a:solidFill>
              <a:highlight>
                <a:srgbClr val="FFFFFF"/>
              </a:highlight>
              <a:latin typeface="Arial"/>
              <a:ea typeface="Arial"/>
              <a:cs typeface="Arial"/>
              <a:sym typeface="Arial"/>
            </a:endParaRPr>
          </a:p>
          <a:p>
            <a:pPr marL="0" indent="0">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43852"/>
            <a:ext cx="8428482" cy="442341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8FB560-EADF-1291-28A1-F5F3AB180E45}"/>
              </a:ext>
            </a:extLst>
          </p:cNvPr>
          <p:cNvPicPr>
            <a:picLocks noChangeAspect="1"/>
          </p:cNvPicPr>
          <p:nvPr/>
        </p:nvPicPr>
        <p:blipFill>
          <a:blip r:embed="rId2"/>
          <a:stretch>
            <a:fillRect/>
          </a:stretch>
        </p:blipFill>
        <p:spPr>
          <a:xfrm>
            <a:off x="761620" y="578575"/>
            <a:ext cx="7620759" cy="3953965"/>
          </a:xfrm>
          <a:prstGeom prst="rect">
            <a:avLst/>
          </a:prstGeom>
        </p:spPr>
      </p:pic>
    </p:spTree>
    <p:extLst>
      <p:ext uri="{BB962C8B-B14F-4D97-AF65-F5344CB8AC3E}">
        <p14:creationId xmlns:p14="http://schemas.microsoft.com/office/powerpoint/2010/main" val="168386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7021B1-6BA3-075E-A627-7FB84C75871E}"/>
              </a:ext>
            </a:extLst>
          </p:cNvPr>
          <p:cNvSpPr txBox="1"/>
          <p:nvPr/>
        </p:nvSpPr>
        <p:spPr>
          <a:xfrm>
            <a:off x="921835" y="2571750"/>
            <a:ext cx="7724078" cy="738664"/>
          </a:xfrm>
          <a:prstGeom prst="rect">
            <a:avLst/>
          </a:prstGeom>
          <a:noFill/>
        </p:spPr>
        <p:txBody>
          <a:bodyPr wrap="square">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9988"/>
                </a:solidFill>
                <a:effectLst/>
                <a:uLnTx/>
                <a:uFillTx/>
                <a:latin typeface="Arimo"/>
                <a:ea typeface="+mn-ea"/>
                <a:cs typeface="+mn-cs"/>
              </a:rPr>
              <a:t>The following is a narrative created for Allen ISD, Robert Christian Director Safe and Secure </a:t>
            </a:r>
            <a:endParaRPr kumimoji="0" lang="en-US" sz="1400" b="0" i="0" u="none" strike="noStrike" kern="1200" cap="none" spc="0" normalizeH="0" baseline="0" noProof="0" dirty="0">
              <a:ln>
                <a:noFill/>
              </a:ln>
              <a:solidFill>
                <a:srgbClr val="1A9988"/>
              </a:solidFill>
              <a:effectLst/>
              <a:uLnTx/>
              <a:uFillTx/>
              <a:latin typeface="Arial"/>
              <a:ea typeface="+mn-ea"/>
              <a:cs typeface="+mn-cs"/>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9988"/>
                </a:solidFill>
                <a:effectLst/>
                <a:uLnTx/>
                <a:uFillTx/>
                <a:latin typeface="Arimo"/>
                <a:ea typeface="+mn-ea"/>
                <a:cs typeface="+mn-cs"/>
              </a:rPr>
              <a:t>Schools. It should be noted that attendance and truancy are a year-to-year process, while </a:t>
            </a:r>
            <a:endParaRPr kumimoji="0" lang="en-US" sz="1400" b="0" i="0" u="none" strike="noStrike" kern="1200" cap="none" spc="0" normalizeH="0" baseline="0" noProof="0" dirty="0">
              <a:ln>
                <a:noFill/>
              </a:ln>
              <a:solidFill>
                <a:srgbClr val="1A9988"/>
              </a:solidFill>
              <a:effectLst/>
              <a:uLnTx/>
              <a:uFillTx/>
              <a:latin typeface="Arial"/>
              <a:ea typeface="+mn-ea"/>
              <a:cs typeface="+mn-cs"/>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9988"/>
                </a:solidFill>
                <a:effectLst/>
                <a:uLnTx/>
                <a:uFillTx/>
                <a:latin typeface="Arimo"/>
                <a:ea typeface="+mn-ea"/>
                <a:cs typeface="+mn-cs"/>
              </a:rPr>
              <a:t>comparisons are natural, comparisons should be taken with caution. </a:t>
            </a:r>
            <a:endParaRPr lang="en-US" sz="1400" dirty="0"/>
          </a:p>
        </p:txBody>
      </p:sp>
      <p:pic>
        <p:nvPicPr>
          <p:cNvPr id="6" name="Picture 5">
            <a:extLst>
              <a:ext uri="{FF2B5EF4-FFF2-40B4-BE49-F238E27FC236}">
                <a16:creationId xmlns:a16="http://schemas.microsoft.com/office/drawing/2014/main" id="{9CB334B4-C507-A3E5-1BEE-A46589FA2D38}"/>
              </a:ext>
            </a:extLst>
          </p:cNvPr>
          <p:cNvPicPr>
            <a:picLocks noChangeAspect="1"/>
          </p:cNvPicPr>
          <p:nvPr/>
        </p:nvPicPr>
        <p:blipFill>
          <a:blip r:embed="rId2"/>
          <a:stretch>
            <a:fillRect/>
          </a:stretch>
        </p:blipFill>
        <p:spPr>
          <a:xfrm>
            <a:off x="2414239" y="1238250"/>
            <a:ext cx="3810000" cy="1333500"/>
          </a:xfrm>
          <a:prstGeom prst="rect">
            <a:avLst/>
          </a:prstGeom>
        </p:spPr>
      </p:pic>
    </p:spTree>
    <p:extLst>
      <p:ext uri="{BB962C8B-B14F-4D97-AF65-F5344CB8AC3E}">
        <p14:creationId xmlns:p14="http://schemas.microsoft.com/office/powerpoint/2010/main" val="2621730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989CA0-3603-83CB-B726-349362EF7183}"/>
              </a:ext>
            </a:extLst>
          </p:cNvPr>
          <p:cNvSpPr txBox="1"/>
          <p:nvPr/>
        </p:nvSpPr>
        <p:spPr>
          <a:xfrm>
            <a:off x="315952" y="1720870"/>
            <a:ext cx="8512096" cy="2585323"/>
          </a:xfrm>
          <a:prstGeom prst="rect">
            <a:avLst/>
          </a:prstGeom>
          <a:noFill/>
        </p:spPr>
        <p:txBody>
          <a:bodyPr wrap="square">
            <a:spAutoFit/>
          </a:bodyPr>
          <a:lstStyle/>
          <a:p>
            <a:pPr algn="ctr" rtl="0"/>
            <a:r>
              <a:rPr lang="en-US" sz="1000" u="none" strike="noStrike" dirty="0">
                <a:effectLst/>
              </a:rPr>
              <a:t> </a:t>
            </a:r>
            <a:endParaRPr lang="en-US" sz="1000" dirty="0">
              <a:effectLst/>
            </a:endParaRPr>
          </a:p>
          <a:p>
            <a:pPr algn="ctr" rtl="0"/>
            <a:r>
              <a:rPr lang="en-US" sz="1400" dirty="0">
                <a:effectLst/>
                <a:latin typeface="Arimo"/>
              </a:rPr>
              <a:t>School Year 21-22:</a:t>
            </a:r>
            <a:r>
              <a:rPr lang="en-US" sz="1400" u="none" strike="noStrike" dirty="0">
                <a:effectLst/>
              </a:rPr>
              <a:t> </a:t>
            </a:r>
            <a:endParaRPr lang="en-US" sz="1400" dirty="0">
              <a:effectLst/>
            </a:endParaRPr>
          </a:p>
          <a:p>
            <a:pPr algn="ctr" rtl="0"/>
            <a:r>
              <a:rPr lang="en-US" sz="1400" u="none" strike="noStrike" dirty="0">
                <a:effectLst/>
              </a:rPr>
              <a:t> </a:t>
            </a:r>
            <a:endParaRPr lang="en-US" sz="1400" dirty="0">
              <a:effectLst/>
            </a:endParaRPr>
          </a:p>
          <a:p>
            <a:pPr algn="ctr" rtl="0"/>
            <a:r>
              <a:rPr lang="en-US" sz="1400" dirty="0">
                <a:effectLst/>
                <a:latin typeface="Arimo"/>
              </a:rPr>
              <a:t>238 students/families were brought to tribunal and truancy prevention measure orders executed.</a:t>
            </a:r>
            <a:r>
              <a:rPr lang="en-US" sz="1400" u="none" strike="noStrike" dirty="0">
                <a:effectLst/>
              </a:rPr>
              <a:t> </a:t>
            </a:r>
            <a:endParaRPr lang="en-US" sz="1400" dirty="0">
              <a:effectLst/>
            </a:endParaRPr>
          </a:p>
          <a:p>
            <a:pPr algn="ctr" rtl="0"/>
            <a:r>
              <a:rPr lang="en-US" sz="1400" dirty="0">
                <a:effectLst/>
                <a:latin typeface="Arimo"/>
              </a:rPr>
              <a:t>2777 students were ready for referral to tribunal.</a:t>
            </a:r>
            <a:r>
              <a:rPr lang="en-US" sz="1400" u="none" strike="noStrike" dirty="0">
                <a:effectLst/>
              </a:rPr>
              <a:t> </a:t>
            </a:r>
            <a:endParaRPr lang="en-US" sz="1400" dirty="0">
              <a:effectLst/>
            </a:endParaRPr>
          </a:p>
          <a:p>
            <a:pPr algn="ctr" rtl="0"/>
            <a:r>
              <a:rPr lang="en-US" sz="1400" dirty="0">
                <a:effectLst/>
                <a:latin typeface="Arimo"/>
              </a:rPr>
              <a:t>415 students were no longer truant and 63 were provisional.</a:t>
            </a:r>
            <a:r>
              <a:rPr lang="en-US" sz="1400" u="none" strike="noStrike" dirty="0">
                <a:effectLst/>
              </a:rPr>
              <a:t> </a:t>
            </a:r>
            <a:endParaRPr lang="en-US" sz="1400" dirty="0">
              <a:effectLst/>
            </a:endParaRPr>
          </a:p>
          <a:p>
            <a:pPr algn="ctr" rtl="0"/>
            <a:r>
              <a:rPr lang="en-US" sz="1400" dirty="0">
                <a:effectLst/>
                <a:latin typeface="Arimo"/>
              </a:rPr>
              <a:t>Revenue captured through Truancy Prevention measures, students who are no longer truant or</a:t>
            </a:r>
            <a:r>
              <a:rPr lang="en-US" sz="1400" u="none" strike="noStrike" dirty="0">
                <a:effectLst/>
                <a:latin typeface="Arimo"/>
              </a:rPr>
              <a:t> </a:t>
            </a:r>
            <a:endParaRPr lang="en-US" sz="1400" dirty="0">
              <a:effectLst/>
            </a:endParaRPr>
          </a:p>
          <a:p>
            <a:pPr algn="ctr" rtl="0"/>
            <a:r>
              <a:rPr lang="en-US" sz="1400" dirty="0">
                <a:effectLst/>
                <a:latin typeface="Arimo"/>
              </a:rPr>
              <a:t>provisional for 21-22 is:  </a:t>
            </a:r>
            <a:r>
              <a:rPr lang="en-US" sz="1400" dirty="0">
                <a:solidFill>
                  <a:srgbClr val="000000"/>
                </a:solidFill>
                <a:effectLst/>
                <a:latin typeface="Arimo"/>
              </a:rPr>
              <a:t>$2,951,625.26</a:t>
            </a:r>
            <a:r>
              <a:rPr lang="en-US" sz="1400" u="none" strike="noStrike" dirty="0">
                <a:effectLst/>
              </a:rPr>
              <a:t> </a:t>
            </a:r>
            <a:endParaRPr lang="en-US" sz="1400" dirty="0">
              <a:effectLst/>
            </a:endParaRPr>
          </a:p>
          <a:p>
            <a:pPr algn="ctr" rtl="0"/>
            <a:r>
              <a:rPr lang="en-US" sz="1400" dirty="0">
                <a:solidFill>
                  <a:srgbClr val="000000"/>
                </a:solidFill>
                <a:effectLst/>
                <a:latin typeface="Arimo"/>
              </a:rPr>
              <a:t>Cost associated with Payton Nix &amp; Associates; LLC is $74,999 for 30 days service annually.</a:t>
            </a:r>
            <a:r>
              <a:rPr lang="en-US" sz="1400" u="none" strike="noStrike" dirty="0">
                <a:effectLst/>
              </a:rPr>
              <a:t> </a:t>
            </a:r>
            <a:endParaRPr lang="en-US" sz="1400" dirty="0">
              <a:effectLst/>
            </a:endParaRPr>
          </a:p>
          <a:p>
            <a:pPr algn="ctr" rtl="0"/>
            <a:r>
              <a:rPr lang="en-US" sz="1400" dirty="0">
                <a:solidFill>
                  <a:srgbClr val="000000"/>
                </a:solidFill>
                <a:effectLst/>
                <a:latin typeface="Arimo"/>
              </a:rPr>
              <a:t>A net revenue gain over cost of $2,876,626.26</a:t>
            </a:r>
            <a:r>
              <a:rPr lang="en-US" sz="1400" u="none" strike="noStrike" dirty="0">
                <a:effectLst/>
              </a:rPr>
              <a:t> </a:t>
            </a:r>
            <a:endParaRPr lang="en-US" sz="1400" dirty="0">
              <a:effectLst/>
            </a:endParaRPr>
          </a:p>
          <a:p>
            <a:pPr algn="ctr" rtl="0"/>
            <a:r>
              <a:rPr lang="en-US" sz="1400" u="none" strike="noStrike" dirty="0">
                <a:effectLst/>
              </a:rPr>
              <a:t> </a:t>
            </a:r>
            <a:endParaRPr lang="en-US" sz="1400" dirty="0">
              <a:effectLst/>
            </a:endParaRPr>
          </a:p>
          <a:p>
            <a:pPr rtl="0"/>
            <a:r>
              <a:rPr lang="en-US" sz="1200" u="none" strike="noStrike" dirty="0">
                <a:effectLst/>
              </a:rPr>
              <a:t> </a:t>
            </a:r>
            <a:endParaRPr lang="en-US" sz="1200" dirty="0">
              <a:effectLst/>
            </a:endParaRPr>
          </a:p>
        </p:txBody>
      </p:sp>
      <p:pic>
        <p:nvPicPr>
          <p:cNvPr id="4" name="Picture 3">
            <a:extLst>
              <a:ext uri="{FF2B5EF4-FFF2-40B4-BE49-F238E27FC236}">
                <a16:creationId xmlns:a16="http://schemas.microsoft.com/office/drawing/2014/main" id="{08B6D70E-60C1-BAFC-04FA-3940B3A1A69E}"/>
              </a:ext>
            </a:extLst>
          </p:cNvPr>
          <p:cNvPicPr>
            <a:picLocks noChangeAspect="1"/>
          </p:cNvPicPr>
          <p:nvPr/>
        </p:nvPicPr>
        <p:blipFill>
          <a:blip r:embed="rId2"/>
          <a:stretch>
            <a:fillRect/>
          </a:stretch>
        </p:blipFill>
        <p:spPr>
          <a:xfrm>
            <a:off x="2667000" y="387370"/>
            <a:ext cx="3810000" cy="1333500"/>
          </a:xfrm>
          <a:prstGeom prst="rect">
            <a:avLst/>
          </a:prstGeom>
        </p:spPr>
      </p:pic>
    </p:spTree>
    <p:extLst>
      <p:ext uri="{BB962C8B-B14F-4D97-AF65-F5344CB8AC3E}">
        <p14:creationId xmlns:p14="http://schemas.microsoft.com/office/powerpoint/2010/main" val="2742101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F126C-CC6E-05E6-67E4-D375E4DF706B}"/>
              </a:ext>
            </a:extLst>
          </p:cNvPr>
          <p:cNvSpPr txBox="1"/>
          <p:nvPr/>
        </p:nvSpPr>
        <p:spPr>
          <a:xfrm>
            <a:off x="553108" y="1026988"/>
            <a:ext cx="8186468" cy="4116512"/>
          </a:xfrm>
          <a:prstGeom prst="rect">
            <a:avLst/>
          </a:prstGeom>
          <a:noFill/>
        </p:spPr>
        <p:txBody>
          <a:bodyPr wrap="square">
            <a:spAutoFit/>
          </a:bodyPr>
          <a:lstStyle/>
          <a:p>
            <a:pPr algn="ctr" rtl="0"/>
            <a:r>
              <a:rPr lang="en-US" sz="1400" dirty="0">
                <a:effectLst/>
                <a:latin typeface="Arimo"/>
              </a:rPr>
              <a:t>School Year 22-23:</a:t>
            </a:r>
            <a:r>
              <a:rPr lang="en-US" sz="1400" u="none" strike="noStrike" dirty="0">
                <a:effectLst/>
              </a:rPr>
              <a:t> </a:t>
            </a:r>
            <a:endParaRPr lang="en-US" sz="1400" dirty="0">
              <a:effectLst/>
            </a:endParaRPr>
          </a:p>
          <a:p>
            <a:pPr algn="ctr" rtl="0"/>
            <a:r>
              <a:rPr lang="en-US" sz="1400" u="none" strike="noStrike" dirty="0">
                <a:effectLst/>
              </a:rPr>
              <a:t> </a:t>
            </a:r>
            <a:endParaRPr lang="en-US" sz="1400" dirty="0">
              <a:effectLst/>
            </a:endParaRPr>
          </a:p>
          <a:p>
            <a:pPr algn="ctr" rtl="0"/>
            <a:r>
              <a:rPr lang="en-US" sz="1400" dirty="0">
                <a:effectLst/>
                <a:latin typeface="Arimo"/>
              </a:rPr>
              <a:t>391 students/families were brought to tribunal and truancy prevention measure orders executed.</a:t>
            </a:r>
            <a:r>
              <a:rPr lang="en-US" sz="1400" u="none" strike="noStrike" dirty="0">
                <a:effectLst/>
              </a:rPr>
              <a:t> </a:t>
            </a:r>
            <a:endParaRPr lang="en-US" sz="1400" dirty="0">
              <a:effectLst/>
            </a:endParaRPr>
          </a:p>
          <a:p>
            <a:pPr algn="ctr" rtl="0"/>
            <a:r>
              <a:rPr lang="en-US" sz="1400" dirty="0">
                <a:effectLst/>
                <a:latin typeface="Arimo"/>
              </a:rPr>
              <a:t>1431 students were ready for referral to tribunal.</a:t>
            </a:r>
            <a:r>
              <a:rPr lang="en-US" sz="1400" u="none" strike="noStrike" dirty="0">
                <a:effectLst/>
              </a:rPr>
              <a:t> </a:t>
            </a:r>
            <a:endParaRPr lang="en-US" sz="1400" dirty="0">
              <a:effectLst/>
            </a:endParaRPr>
          </a:p>
          <a:p>
            <a:pPr algn="ctr" rtl="0"/>
            <a:r>
              <a:rPr lang="en-US" sz="1400" dirty="0">
                <a:effectLst/>
                <a:latin typeface="Arimo"/>
              </a:rPr>
              <a:t>241 students are no longer truant and 44 are provisional.</a:t>
            </a:r>
            <a:r>
              <a:rPr lang="en-US" sz="1400" u="none" strike="noStrike" dirty="0">
                <a:effectLst/>
              </a:rPr>
              <a:t> </a:t>
            </a:r>
            <a:endParaRPr lang="en-US" sz="1400" dirty="0">
              <a:effectLst/>
            </a:endParaRPr>
          </a:p>
          <a:p>
            <a:pPr algn="ctr" rtl="0"/>
            <a:r>
              <a:rPr lang="en-US" sz="1400" dirty="0">
                <a:effectLst/>
                <a:latin typeface="Arimo"/>
              </a:rPr>
              <a:t>Revenue captured through Truancy Prevention measures, students who are no longer truant or</a:t>
            </a:r>
            <a:r>
              <a:rPr lang="en-US" sz="1400" u="none" strike="noStrike" dirty="0">
                <a:effectLst/>
                <a:latin typeface="Arimo"/>
              </a:rPr>
              <a:t> </a:t>
            </a:r>
            <a:endParaRPr lang="en-US" sz="1400" dirty="0">
              <a:effectLst/>
            </a:endParaRPr>
          </a:p>
          <a:p>
            <a:pPr algn="ctr" rtl="0"/>
            <a:r>
              <a:rPr lang="en-US" sz="1400" dirty="0">
                <a:effectLst/>
                <a:latin typeface="Arimo"/>
              </a:rPr>
              <a:t>provisional for 22-23 (86% of year completed) is: </a:t>
            </a:r>
            <a:r>
              <a:rPr lang="en-US" sz="1400" dirty="0">
                <a:solidFill>
                  <a:srgbClr val="000000"/>
                </a:solidFill>
                <a:effectLst/>
                <a:latin typeface="Arimo"/>
              </a:rPr>
              <a:t>$1,746,281.62.</a:t>
            </a:r>
            <a:r>
              <a:rPr lang="en-US" sz="1400" u="none" strike="noStrike" dirty="0">
                <a:effectLst/>
              </a:rPr>
              <a:t> </a:t>
            </a:r>
            <a:endParaRPr lang="en-US" sz="1400" dirty="0">
              <a:effectLst/>
            </a:endParaRPr>
          </a:p>
          <a:p>
            <a:pPr algn="ctr" rtl="0"/>
            <a:r>
              <a:rPr lang="en-US" sz="1400" dirty="0">
                <a:solidFill>
                  <a:srgbClr val="000000"/>
                </a:solidFill>
                <a:effectLst/>
                <a:latin typeface="Arimo"/>
              </a:rPr>
              <a:t>Cost associated with Payton Nix &amp; Associates; LLC is $74,999 for 30 days of service annually.</a:t>
            </a:r>
            <a:r>
              <a:rPr lang="en-US" sz="1400" u="none" strike="noStrike" dirty="0">
                <a:effectLst/>
              </a:rPr>
              <a:t> </a:t>
            </a:r>
            <a:endParaRPr lang="en-US" sz="1400" dirty="0">
              <a:effectLst/>
            </a:endParaRPr>
          </a:p>
          <a:p>
            <a:pPr algn="ctr" rtl="0"/>
            <a:r>
              <a:rPr lang="en-US" sz="1400" dirty="0">
                <a:solidFill>
                  <a:srgbClr val="000000"/>
                </a:solidFill>
                <a:effectLst/>
                <a:latin typeface="Arimo"/>
              </a:rPr>
              <a:t>A net revenue gain over cost of $1,671,282.62</a:t>
            </a:r>
            <a:r>
              <a:rPr lang="en-US" sz="1400" u="none" strike="noStrike" dirty="0">
                <a:effectLst/>
              </a:rPr>
              <a:t> </a:t>
            </a:r>
            <a:endParaRPr lang="en-US" sz="1400" dirty="0">
              <a:effectLst/>
            </a:endParaRPr>
          </a:p>
          <a:p>
            <a:pPr algn="ctr" rtl="0"/>
            <a:r>
              <a:rPr lang="en-US" sz="1400" u="none" strike="noStrike" dirty="0">
                <a:effectLst/>
              </a:rPr>
              <a:t> </a:t>
            </a:r>
            <a:endParaRPr lang="en-US" sz="1400" dirty="0">
              <a:effectLst/>
            </a:endParaRPr>
          </a:p>
          <a:p>
            <a:pPr algn="ctr" rtl="0"/>
            <a:r>
              <a:rPr lang="en-US" sz="1400" u="none" strike="noStrike" dirty="0">
                <a:effectLst/>
              </a:rPr>
              <a:t> </a:t>
            </a:r>
            <a:endParaRPr lang="en-US" sz="1400" dirty="0">
              <a:effectLst/>
            </a:endParaRPr>
          </a:p>
          <a:p>
            <a:pPr algn="ctr" rtl="0"/>
            <a:r>
              <a:rPr lang="en-US" sz="1400" dirty="0">
                <a:effectLst/>
                <a:latin typeface="Arimo"/>
              </a:rPr>
              <a:t>A typical original hearing last 15 minutes and a status/follow-up</a:t>
            </a:r>
            <a:r>
              <a:rPr lang="en-US" sz="1400" u="none" strike="noStrike" dirty="0">
                <a:effectLst/>
                <a:latin typeface="Arimo"/>
              </a:rPr>
              <a:t> </a:t>
            </a:r>
            <a:endParaRPr lang="en-US" sz="1400" dirty="0">
              <a:effectLst/>
            </a:endParaRPr>
          </a:p>
          <a:p>
            <a:pPr algn="ctr" rtl="0"/>
            <a:r>
              <a:rPr lang="en-US" sz="1400" dirty="0">
                <a:effectLst/>
                <a:latin typeface="Arimo"/>
              </a:rPr>
              <a:t>hearing 10 minutes. An average day is 8 hours with 40 families and the potential at 30 days</a:t>
            </a:r>
            <a:r>
              <a:rPr lang="en-US" sz="1400" u="none" strike="noStrike" dirty="0">
                <a:effectLst/>
                <a:latin typeface="Arimo"/>
              </a:rPr>
              <a:t> </a:t>
            </a:r>
            <a:endParaRPr lang="en-US" sz="1400" dirty="0">
              <a:effectLst/>
            </a:endParaRPr>
          </a:p>
          <a:p>
            <a:pPr algn="ctr" rtl="0"/>
            <a:r>
              <a:rPr lang="en-US" sz="1400" dirty="0">
                <a:effectLst/>
                <a:latin typeface="Arimo"/>
              </a:rPr>
              <a:t>annually to see 1200.</a:t>
            </a:r>
            <a:r>
              <a:rPr lang="en-US" sz="1400" u="none" strike="noStrike" dirty="0">
                <a:effectLst/>
              </a:rPr>
              <a:t> </a:t>
            </a:r>
            <a:endParaRPr lang="en-US" sz="1400" dirty="0">
              <a:effectLst/>
            </a:endParaRPr>
          </a:p>
          <a:p>
            <a:pPr algn="ctr" rtl="0"/>
            <a:r>
              <a:rPr lang="en-US" sz="1400" u="none" strike="noStrike" dirty="0">
                <a:effectLst/>
              </a:rPr>
              <a:t> </a:t>
            </a:r>
            <a:endParaRPr lang="en-US" sz="1400" dirty="0">
              <a:effectLst/>
            </a:endParaRPr>
          </a:p>
          <a:p>
            <a:r>
              <a:rPr lang="en-US" sz="1400" dirty="0">
                <a:effectLst/>
              </a:rPr>
              <a:t> </a:t>
            </a:r>
          </a:p>
          <a:p>
            <a:pPr algn="l" rtl="0"/>
            <a:r>
              <a:rPr lang="en-US" sz="1000" b="0" i="0" u="none" strike="noStrike" dirty="0">
                <a:solidFill>
                  <a:srgbClr val="000000"/>
                </a:solidFill>
                <a:effectLst/>
                <a:latin typeface="Arial" panose="020B0604020202020204" pitchFamily="34" charset="0"/>
              </a:rPr>
              <a:t> </a:t>
            </a:r>
            <a:endParaRPr lang="en-US" sz="1000" b="0" i="0" dirty="0">
              <a:solidFill>
                <a:srgbClr val="000000"/>
              </a:solidFill>
              <a:effectLst/>
              <a:latin typeface="Arial" panose="020B0604020202020204" pitchFamily="34" charset="0"/>
            </a:endParaRPr>
          </a:p>
          <a:p>
            <a:br>
              <a:rPr lang="en-US" sz="1400" b="0" i="0" dirty="0">
                <a:solidFill>
                  <a:srgbClr val="000000"/>
                </a:solidFill>
                <a:effectLst/>
                <a:latin typeface="Arial" panose="020B0604020202020204" pitchFamily="34" charset="0"/>
              </a:rPr>
            </a:br>
            <a:endParaRPr lang="en-US" dirty="0"/>
          </a:p>
        </p:txBody>
      </p:sp>
      <p:pic>
        <p:nvPicPr>
          <p:cNvPr id="9218" name="Picture 2" descr="Allen ISD logo ">
            <a:extLst>
              <a:ext uri="{FF2B5EF4-FFF2-40B4-BE49-F238E27FC236}">
                <a16:creationId xmlns:a16="http://schemas.microsoft.com/office/drawing/2014/main" id="{392452AD-9B4D-F856-F02A-0A532AFF9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3108"/>
            <a:ext cx="3810000" cy="101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010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9849FD5-9123-A21C-3092-515805364FE8}"/>
              </a:ext>
            </a:extLst>
          </p:cNvPr>
          <p:cNvPicPr>
            <a:picLocks noChangeAspect="1"/>
          </p:cNvPicPr>
          <p:nvPr/>
        </p:nvPicPr>
        <p:blipFill>
          <a:blip r:embed="rId2"/>
          <a:stretch>
            <a:fillRect/>
          </a:stretch>
        </p:blipFill>
        <p:spPr>
          <a:xfrm>
            <a:off x="1402842" y="720090"/>
            <a:ext cx="6338316" cy="3703320"/>
          </a:xfrm>
          <a:prstGeom prst="rect">
            <a:avLst/>
          </a:prstGeom>
        </p:spPr>
      </p:pic>
    </p:spTree>
    <p:extLst>
      <p:ext uri="{BB962C8B-B14F-4D97-AF65-F5344CB8AC3E}">
        <p14:creationId xmlns:p14="http://schemas.microsoft.com/office/powerpoint/2010/main" val="73913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FA61C4-B8F0-67A0-3ED4-E9F8043FFA97}"/>
              </a:ext>
            </a:extLst>
          </p:cNvPr>
          <p:cNvPicPr>
            <a:picLocks noChangeAspect="1"/>
          </p:cNvPicPr>
          <p:nvPr/>
        </p:nvPicPr>
        <p:blipFill>
          <a:blip r:embed="rId2"/>
          <a:stretch>
            <a:fillRect/>
          </a:stretch>
        </p:blipFill>
        <p:spPr>
          <a:xfrm>
            <a:off x="1485900" y="1280922"/>
            <a:ext cx="6172200" cy="2581656"/>
          </a:xfrm>
          <a:prstGeom prst="rect">
            <a:avLst/>
          </a:prstGeom>
        </p:spPr>
      </p:pic>
    </p:spTree>
    <p:extLst>
      <p:ext uri="{BB962C8B-B14F-4D97-AF65-F5344CB8AC3E}">
        <p14:creationId xmlns:p14="http://schemas.microsoft.com/office/powerpoint/2010/main" val="924992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68B68A-06EC-38D9-0F00-F9C4897E3BD2}"/>
              </a:ext>
            </a:extLst>
          </p:cNvPr>
          <p:cNvPicPr>
            <a:picLocks noChangeAspect="1"/>
          </p:cNvPicPr>
          <p:nvPr/>
        </p:nvPicPr>
        <p:blipFill>
          <a:blip r:embed="rId2"/>
          <a:stretch>
            <a:fillRect/>
          </a:stretch>
        </p:blipFill>
        <p:spPr>
          <a:xfrm>
            <a:off x="1339596" y="1161288"/>
            <a:ext cx="6464808" cy="2820924"/>
          </a:xfrm>
          <a:prstGeom prst="rect">
            <a:avLst/>
          </a:prstGeom>
        </p:spPr>
      </p:pic>
    </p:spTree>
    <p:extLst>
      <p:ext uri="{BB962C8B-B14F-4D97-AF65-F5344CB8AC3E}">
        <p14:creationId xmlns:p14="http://schemas.microsoft.com/office/powerpoint/2010/main" val="3092221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3E982B-DF61-67BD-4D75-A09FA3A3FAB7}"/>
              </a:ext>
            </a:extLst>
          </p:cNvPr>
          <p:cNvPicPr>
            <a:picLocks noChangeAspect="1"/>
          </p:cNvPicPr>
          <p:nvPr/>
        </p:nvPicPr>
        <p:blipFill>
          <a:blip r:embed="rId2"/>
          <a:stretch>
            <a:fillRect/>
          </a:stretch>
        </p:blipFill>
        <p:spPr>
          <a:xfrm>
            <a:off x="1339596" y="731520"/>
            <a:ext cx="6464808" cy="3680460"/>
          </a:xfrm>
          <a:prstGeom prst="rect">
            <a:avLst/>
          </a:prstGeom>
        </p:spPr>
      </p:pic>
    </p:spTree>
    <p:extLst>
      <p:ext uri="{BB962C8B-B14F-4D97-AF65-F5344CB8AC3E}">
        <p14:creationId xmlns:p14="http://schemas.microsoft.com/office/powerpoint/2010/main" val="659240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E5527-A5F3-591B-13B1-D7CF2944FA7A}"/>
              </a:ext>
            </a:extLst>
          </p:cNvPr>
          <p:cNvPicPr>
            <a:picLocks noChangeAspect="1"/>
          </p:cNvPicPr>
          <p:nvPr/>
        </p:nvPicPr>
        <p:blipFill>
          <a:blip r:embed="rId2"/>
          <a:stretch>
            <a:fillRect/>
          </a:stretch>
        </p:blipFill>
        <p:spPr>
          <a:xfrm>
            <a:off x="1453896" y="800100"/>
            <a:ext cx="6236208" cy="3543300"/>
          </a:xfrm>
          <a:prstGeom prst="rect">
            <a:avLst/>
          </a:prstGeom>
        </p:spPr>
      </p:pic>
    </p:spTree>
    <p:extLst>
      <p:ext uri="{BB962C8B-B14F-4D97-AF65-F5344CB8AC3E}">
        <p14:creationId xmlns:p14="http://schemas.microsoft.com/office/powerpoint/2010/main" val="3435863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09DD07-387E-BC09-6287-3311C64895E8}"/>
              </a:ext>
            </a:extLst>
          </p:cNvPr>
          <p:cNvPicPr>
            <a:picLocks noChangeAspect="1"/>
          </p:cNvPicPr>
          <p:nvPr/>
        </p:nvPicPr>
        <p:blipFill>
          <a:blip r:embed="rId2"/>
          <a:stretch>
            <a:fillRect/>
          </a:stretch>
        </p:blipFill>
        <p:spPr>
          <a:xfrm>
            <a:off x="1453896" y="773430"/>
            <a:ext cx="6236208" cy="3596640"/>
          </a:xfrm>
          <a:prstGeom prst="rect">
            <a:avLst/>
          </a:prstGeom>
        </p:spPr>
      </p:pic>
    </p:spTree>
    <p:extLst>
      <p:ext uri="{BB962C8B-B14F-4D97-AF65-F5344CB8AC3E}">
        <p14:creationId xmlns:p14="http://schemas.microsoft.com/office/powerpoint/2010/main" val="2143086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F4307A-7DED-720C-E1B1-7F844090D5A5}"/>
              </a:ext>
            </a:extLst>
          </p:cNvPr>
          <p:cNvPicPr>
            <a:picLocks noChangeAspect="1"/>
          </p:cNvPicPr>
          <p:nvPr/>
        </p:nvPicPr>
        <p:blipFill>
          <a:blip r:embed="rId2"/>
          <a:stretch>
            <a:fillRect/>
          </a:stretch>
        </p:blipFill>
        <p:spPr>
          <a:xfrm>
            <a:off x="1599438" y="486918"/>
            <a:ext cx="5945124" cy="4169664"/>
          </a:xfrm>
          <a:prstGeom prst="rect">
            <a:avLst/>
          </a:prstGeom>
        </p:spPr>
      </p:pic>
    </p:spTree>
    <p:extLst>
      <p:ext uri="{BB962C8B-B14F-4D97-AF65-F5344CB8AC3E}">
        <p14:creationId xmlns:p14="http://schemas.microsoft.com/office/powerpoint/2010/main" val="6976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6" name="Rectangle 2099">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7" name="Rectangle 2101">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8" name="Rectangle 2103">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699"/>
            <a:ext cx="528936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2">
            <a:extLst>
              <a:ext uri="{FF2B5EF4-FFF2-40B4-BE49-F238E27FC236}">
                <a16:creationId xmlns:a16="http://schemas.microsoft.com/office/drawing/2014/main" id="{2DBD1151-FFC6-45A7-D385-D9D6A552CD05}"/>
              </a:ext>
            </a:extLst>
          </p:cNvPr>
          <p:cNvSpPr>
            <a:spLocks noChangeArrowheads="1"/>
          </p:cNvSpPr>
          <p:nvPr/>
        </p:nvSpPr>
        <p:spPr bwMode="auto">
          <a:xfrm>
            <a:off x="216936" y="842877"/>
            <a:ext cx="4838332" cy="9416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3600" b="0" i="0" u="none" strike="noStrike" cap="none" spc="-60" normalizeH="0" dirty="0">
                <a:ln>
                  <a:noFill/>
                </a:ln>
                <a:solidFill>
                  <a:srgbClr val="FFFFFF"/>
                </a:solidFill>
                <a:effectLst/>
                <a:latin typeface="+mj-lt"/>
                <a:ea typeface="+mj-ea"/>
                <a:cs typeface="+mj-cs"/>
              </a:rPr>
              <a:t>Judge John Payton (ret):</a:t>
            </a:r>
          </a:p>
          <a:p>
            <a:pPr marL="0" marR="0" lvl="0" indent="0" defTabSz="914400" fontAlgn="base">
              <a:lnSpc>
                <a:spcPct val="90000"/>
              </a:lnSpc>
              <a:spcBef>
                <a:spcPct val="0"/>
              </a:spcBef>
              <a:spcAft>
                <a:spcPts val="600"/>
              </a:spcAft>
              <a:buClrTx/>
              <a:buSzTx/>
              <a:tabLst/>
            </a:pPr>
            <a:endParaRPr kumimoji="0" lang="en-US" altLang="en-US" sz="3600" b="0" i="0" u="none" strike="noStrike" cap="none" spc="-60" normalizeH="0" dirty="0">
              <a:ln>
                <a:noFill/>
              </a:ln>
              <a:solidFill>
                <a:srgbClr val="FFFFFF"/>
              </a:solidFill>
              <a:effectLst/>
              <a:latin typeface="+mj-lt"/>
              <a:ea typeface="+mj-ea"/>
              <a:cs typeface="+mj-cs"/>
            </a:endParaRPr>
          </a:p>
        </p:txBody>
      </p:sp>
      <p:sp>
        <p:nvSpPr>
          <p:cNvPr id="3" name="Rectangle 3">
            <a:extLst>
              <a:ext uri="{FF2B5EF4-FFF2-40B4-BE49-F238E27FC236}">
                <a16:creationId xmlns:a16="http://schemas.microsoft.com/office/drawing/2014/main" id="{95A7D396-B77C-0328-4273-FE9089BA9D1A}"/>
              </a:ext>
            </a:extLst>
          </p:cNvPr>
          <p:cNvSpPr>
            <a:spLocks noChangeArrowheads="1"/>
          </p:cNvSpPr>
          <p:nvPr/>
        </p:nvSpPr>
        <p:spPr bwMode="auto">
          <a:xfrm>
            <a:off x="225516" y="1784479"/>
            <a:ext cx="4838331" cy="24559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marL="0" marR="0" lvl="0" indent="-182880" defTabSz="914400" fontAlgn="base">
              <a:lnSpc>
                <a:spcPct val="90000"/>
              </a:lnSpc>
              <a:spcBef>
                <a:spcPct val="0"/>
              </a:spcBef>
              <a:spcAft>
                <a:spcPts val="600"/>
              </a:spcAft>
              <a:buClr>
                <a:schemeClr val="accent1"/>
              </a:buClr>
              <a:buSzTx/>
              <a:buFont typeface="Wingdings 2" pitchFamily="18" charset="2"/>
              <a:buChar char=""/>
              <a:tabLst/>
            </a:pPr>
            <a:r>
              <a:rPr kumimoji="0" lang="en-US" altLang="en-US" sz="1000" b="0" i="0" u="none" strike="noStrike" cap="none" normalizeH="0" baseline="0" dirty="0">
                <a:ln>
                  <a:noFill/>
                </a:ln>
                <a:solidFill>
                  <a:srgbClr val="FFFFFF"/>
                </a:solidFill>
                <a:effectLst/>
              </a:rPr>
              <a:t>Judge Payton has a very unique story.  After moving to Plano, Texas in 1989 he took a class called law major studies.  Judge Payton learned you only had to be 18 years old to become a Justice of the Peace in Texas.  Judge Payton got on the ballot and ran a door to door campaign against a 50 year old incumbent.  Judge Payton was elected in 1990 the youngest “Judge” in the world, and is in the Guinness Book of World Records.  He was elected at the age of 18 years old and was elected in 7 straight elections until he retired to open up Payton, Nix, &amp; Associates  December of 2018.  Judge John Payton, President, Payton, Nix, &amp; Assoc. LLC.</a:t>
            </a:r>
          </a:p>
          <a:p>
            <a:pPr marL="0" marR="0" lvl="0" indent="-182880" defTabSz="914400" fontAlgn="base">
              <a:lnSpc>
                <a:spcPct val="90000"/>
              </a:lnSpc>
              <a:spcBef>
                <a:spcPct val="0"/>
              </a:spcBef>
              <a:spcAft>
                <a:spcPts val="600"/>
              </a:spcAft>
              <a:buClr>
                <a:schemeClr val="accent1"/>
              </a:buClr>
              <a:buSzTx/>
              <a:buFont typeface="Wingdings 2" pitchFamily="18" charset="2"/>
              <a:buChar char=""/>
              <a:tabLst/>
            </a:pPr>
            <a:r>
              <a:rPr kumimoji="0" lang="en-US" altLang="en-US" sz="1000" b="0" i="0" u="none" strike="noStrike" cap="none" normalizeH="0" baseline="0" dirty="0">
                <a:ln>
                  <a:noFill/>
                </a:ln>
                <a:solidFill>
                  <a:srgbClr val="FFFFFF"/>
                </a:solidFill>
                <a:effectLst/>
              </a:rPr>
              <a:t>Judge Payton has made working with kids and families his lifetime legacy.  Judge Payton created the Collin County Truancy Court and has presided over 98,000 student cases.  Through innovative programs Judge Payton has a success rate of 98.8% with getting kids back home, off drugs, and graduated.  Judge Payton has changed the culture in Collin County with how we address and help at-risk youth.  Judge Payton created Students on Service (SOS) in 1995.  Judge Payton created a community service program where he taught at-risk youth to see how doing good feels so much better doing things like building homes for Habitat for Humanity, created a food bank for families out of his court that the kids administered, and partnered with </a:t>
            </a:r>
            <a:r>
              <a:rPr kumimoji="0" lang="en-US" altLang="en-US" sz="1000" b="0" i="0" u="none" strike="noStrike" cap="none" normalizeH="0" baseline="0" dirty="0" err="1">
                <a:ln>
                  <a:noFill/>
                </a:ln>
                <a:solidFill>
                  <a:srgbClr val="FFFFFF"/>
                </a:solidFill>
                <a:effectLst/>
              </a:rPr>
              <a:t>AllenISD</a:t>
            </a:r>
            <a:r>
              <a:rPr kumimoji="0" lang="en-US" altLang="en-US" sz="1000" b="0" i="0" u="none" strike="noStrike" cap="none" normalizeH="0" baseline="0" dirty="0">
                <a:ln>
                  <a:noFill/>
                </a:ln>
                <a:solidFill>
                  <a:srgbClr val="FFFFFF"/>
                </a:solidFill>
                <a:effectLst/>
              </a:rPr>
              <a:t> to create a farm program teaching kids how to go from the farm to the table.  Judge Payton created the Collin County Teen Court Program that has been in place for 28 years.</a:t>
            </a:r>
          </a:p>
        </p:txBody>
      </p:sp>
      <p:pic>
        <p:nvPicPr>
          <p:cNvPr id="2049" name="image9.jpg">
            <a:extLst>
              <a:ext uri="{FF2B5EF4-FFF2-40B4-BE49-F238E27FC236}">
                <a16:creationId xmlns:a16="http://schemas.microsoft.com/office/drawing/2014/main" id="{F10D75F0-EED5-8CA6-02BC-BA5FCAA83F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86" r="16436"/>
          <a:stretch/>
        </p:blipFill>
        <p:spPr bwMode="auto">
          <a:xfrm>
            <a:off x="5658774" y="569699"/>
            <a:ext cx="2833714" cy="399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22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274D4C-8B8D-9FB3-8786-24EDA75EB32C}"/>
              </a:ext>
            </a:extLst>
          </p:cNvPr>
          <p:cNvPicPr>
            <a:picLocks noChangeAspect="1"/>
          </p:cNvPicPr>
          <p:nvPr/>
        </p:nvPicPr>
        <p:blipFill>
          <a:blip r:embed="rId2"/>
          <a:stretch>
            <a:fillRect/>
          </a:stretch>
        </p:blipFill>
        <p:spPr>
          <a:xfrm>
            <a:off x="1599438" y="882396"/>
            <a:ext cx="5945124" cy="3378708"/>
          </a:xfrm>
          <a:prstGeom prst="rect">
            <a:avLst/>
          </a:prstGeom>
        </p:spPr>
      </p:pic>
    </p:spTree>
    <p:extLst>
      <p:ext uri="{BB962C8B-B14F-4D97-AF65-F5344CB8AC3E}">
        <p14:creationId xmlns:p14="http://schemas.microsoft.com/office/powerpoint/2010/main" val="3195939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Legacy Truancy Tribunal</a:t>
            </a:r>
            <a:endParaRPr lang="es-MX" dirty="0"/>
          </a:p>
        </p:txBody>
      </p:sp>
      <p:sp>
        <p:nvSpPr>
          <p:cNvPr id="3" name="Subtitle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1899915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aci Weaver's Profile Photo">
            <a:extLst>
              <a:ext uri="{FF2B5EF4-FFF2-40B4-BE49-F238E27FC236}">
                <a16:creationId xmlns:a16="http://schemas.microsoft.com/office/drawing/2014/main" id="{86A1A953-6694-5E24-7FA0-AEA068109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486150" cy="32366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ogin - Powered by Skyward">
            <a:extLst>
              <a:ext uri="{FF2B5EF4-FFF2-40B4-BE49-F238E27FC236}">
                <a16:creationId xmlns:a16="http://schemas.microsoft.com/office/drawing/2014/main" id="{F6A26422-FC5A-7846-3C02-E11397D9B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183" y="562356"/>
            <a:ext cx="3719368" cy="16288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8C7564-E2E0-2677-8896-667EA3B16E23}"/>
              </a:ext>
            </a:extLst>
          </p:cNvPr>
          <p:cNvSpPr txBox="1"/>
          <p:nvPr/>
        </p:nvSpPr>
        <p:spPr>
          <a:xfrm>
            <a:off x="1" y="3596268"/>
            <a:ext cx="3930806" cy="715837"/>
          </a:xfrm>
          <a:prstGeom prst="rect">
            <a:avLst/>
          </a:prstGeom>
          <a:noFill/>
        </p:spPr>
        <p:txBody>
          <a:bodyPr wrap="square" rtlCol="0">
            <a:spAutoFit/>
          </a:bodyPr>
          <a:lstStyle/>
          <a:p>
            <a:r>
              <a:rPr lang="en-US" sz="1013" dirty="0"/>
              <a:t>Staci Weaver is the Superintendent of Schools for the Legacy Preparatory Charter Academy.  Mrs. Weaver brought Payton, Nix, &amp; Associates in 4 years ago.  Mrs. Weaver had Mrs. Acosta prepare the following data.</a:t>
            </a:r>
          </a:p>
        </p:txBody>
      </p:sp>
    </p:spTree>
    <p:extLst>
      <p:ext uri="{BB962C8B-B14F-4D97-AF65-F5344CB8AC3E}">
        <p14:creationId xmlns:p14="http://schemas.microsoft.com/office/powerpoint/2010/main" val="3677378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r>
              <a:rPr lang="en-US" dirty="0"/>
              <a:t>As of May 26, 2021, 205 students attended truancy tribunal.</a:t>
            </a:r>
            <a:endParaRPr lang="es-MX" dirty="0"/>
          </a:p>
        </p:txBody>
      </p:sp>
    </p:spTree>
    <p:extLst>
      <p:ext uri="{BB962C8B-B14F-4D97-AF65-F5344CB8AC3E}">
        <p14:creationId xmlns:p14="http://schemas.microsoft.com/office/powerpoint/2010/main" val="2928552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Mesquite High School</a:t>
            </a:r>
            <a:br>
              <a:rPr lang="en-US" dirty="0"/>
            </a:b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7958000"/>
              </p:ext>
            </p:extLst>
          </p:nvPr>
        </p:nvGraphicFramePr>
        <p:xfrm>
          <a:off x="5409054" y="880885"/>
          <a:ext cx="2906710" cy="337487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068055" y="1809894"/>
            <a:ext cx="2341001" cy="871713"/>
          </a:xfrm>
          <a:prstGeom prst="rect">
            <a:avLst/>
          </a:prstGeom>
          <a:noFill/>
        </p:spPr>
        <p:txBody>
          <a:bodyPr wrap="square" rtlCol="0">
            <a:spAutoFit/>
          </a:bodyPr>
          <a:lstStyle/>
          <a:p>
            <a:pPr marL="214303" indent="-214303">
              <a:buFont typeface="Arial" panose="020B0604020202020204" pitchFamily="34" charset="0"/>
              <a:buChar char="•"/>
            </a:pPr>
            <a:r>
              <a:rPr lang="en-US" sz="1013" dirty="0"/>
              <a:t>190 students had 8 or more absences.</a:t>
            </a:r>
          </a:p>
          <a:p>
            <a:endParaRPr lang="en-US" sz="1013" dirty="0"/>
          </a:p>
          <a:p>
            <a:pPr marL="214303" indent="-214303">
              <a:buFont typeface="Arial" panose="020B0604020202020204" pitchFamily="34" charset="0"/>
              <a:buChar char="•"/>
            </a:pPr>
            <a:r>
              <a:rPr lang="en-US" sz="1013" dirty="0"/>
              <a:t>72 students attended  truancy tribunal.</a:t>
            </a:r>
            <a:endParaRPr lang="es-MX" sz="1013" dirty="0"/>
          </a:p>
        </p:txBody>
      </p:sp>
    </p:spTree>
    <p:extLst>
      <p:ext uri="{BB962C8B-B14F-4D97-AF65-F5344CB8AC3E}">
        <p14:creationId xmlns:p14="http://schemas.microsoft.com/office/powerpoint/2010/main" val="185539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Mesquite High School</a:t>
            </a:r>
            <a:endParaRPr lang="es-MX"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12439910"/>
              </p:ext>
            </p:extLst>
          </p:nvPr>
        </p:nvGraphicFramePr>
        <p:xfrm>
          <a:off x="2901554" y="647701"/>
          <a:ext cx="5486400" cy="3840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5665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Mesquite High School</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4982069"/>
              </p:ext>
            </p:extLst>
          </p:nvPr>
        </p:nvGraphicFramePr>
        <p:xfrm>
          <a:off x="2901554" y="647701"/>
          <a:ext cx="5486400" cy="3840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952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Mesquite High School</a:t>
            </a:r>
            <a:endParaRPr lang="es-MX"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6191483"/>
              </p:ext>
            </p:extLst>
          </p:nvPr>
        </p:nvGraphicFramePr>
        <p:xfrm>
          <a:off x="2901554" y="647701"/>
          <a:ext cx="5486400" cy="3840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81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Mesquite Middle School</a:t>
            </a:r>
            <a:endParaRPr lang="es-MX"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7182834"/>
              </p:ext>
            </p:extLst>
          </p:nvPr>
        </p:nvGraphicFramePr>
        <p:xfrm>
          <a:off x="5574059" y="654864"/>
          <a:ext cx="2813895" cy="383379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068055" y="1809896"/>
            <a:ext cx="2341001" cy="1027589"/>
          </a:xfrm>
          <a:prstGeom prst="rect">
            <a:avLst/>
          </a:prstGeom>
          <a:noFill/>
        </p:spPr>
        <p:txBody>
          <a:bodyPr wrap="square" rtlCol="0">
            <a:spAutoFit/>
          </a:bodyPr>
          <a:lstStyle/>
          <a:p>
            <a:pPr marL="214303" indent="-214303">
              <a:buFont typeface="Arial" panose="020B0604020202020204" pitchFamily="34" charset="0"/>
              <a:buChar char="•"/>
            </a:pPr>
            <a:r>
              <a:rPr lang="en-US" sz="1013" dirty="0"/>
              <a:t>282 students had 8 or more absences.</a:t>
            </a:r>
          </a:p>
          <a:p>
            <a:endParaRPr lang="en-US" sz="1013" dirty="0"/>
          </a:p>
          <a:p>
            <a:pPr marL="214303" indent="-214303">
              <a:buFont typeface="Arial" panose="020B0604020202020204" pitchFamily="34" charset="0"/>
              <a:buChar char="•"/>
            </a:pPr>
            <a:r>
              <a:rPr lang="en-US" sz="1013" dirty="0"/>
              <a:t>44 students attended  truancy tribunal.</a:t>
            </a:r>
            <a:endParaRPr lang="es-MX" sz="1013" dirty="0"/>
          </a:p>
          <a:p>
            <a:pPr marL="214303" indent="-214303">
              <a:buFont typeface="Arial" panose="020B0604020202020204" pitchFamily="34" charset="0"/>
              <a:buChar char="•"/>
            </a:pPr>
            <a:endParaRPr lang="es-MX" sz="1013" dirty="0"/>
          </a:p>
        </p:txBody>
      </p:sp>
    </p:spTree>
    <p:extLst>
      <p:ext uri="{BB962C8B-B14F-4D97-AF65-F5344CB8AC3E}">
        <p14:creationId xmlns:p14="http://schemas.microsoft.com/office/powerpoint/2010/main" val="3834595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Mesquite Middle School</a:t>
            </a:r>
            <a:endParaRPr lang="es-MX"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5079226"/>
              </p:ext>
            </p:extLst>
          </p:nvPr>
        </p:nvGraphicFramePr>
        <p:xfrm>
          <a:off x="2901554" y="647701"/>
          <a:ext cx="5486400" cy="3840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26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3" name="Rectangle 10263">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14" name="Rectangle 10265">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315" name="Rectangle 10267">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6" name="Rectangle 10269">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569214"/>
            <a:ext cx="5289365"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7">
            <a:extLst>
              <a:ext uri="{FF2B5EF4-FFF2-40B4-BE49-F238E27FC236}">
                <a16:creationId xmlns:a16="http://schemas.microsoft.com/office/drawing/2014/main" id="{7BFCF05B-1EBE-BED3-68EC-4475305169B1}"/>
              </a:ext>
            </a:extLst>
          </p:cNvPr>
          <p:cNvSpPr>
            <a:spLocks noChangeArrowheads="1"/>
          </p:cNvSpPr>
          <p:nvPr/>
        </p:nvSpPr>
        <p:spPr bwMode="auto">
          <a:xfrm>
            <a:off x="4088731" y="842877"/>
            <a:ext cx="4838333" cy="9416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3600" b="0" i="0" u="none" strike="noStrike" cap="none" spc="-60" normalizeH="0" dirty="0">
                <a:ln>
                  <a:noFill/>
                </a:ln>
                <a:solidFill>
                  <a:srgbClr val="FFFFFF"/>
                </a:solidFill>
                <a:effectLst/>
                <a:latin typeface="+mj-lt"/>
                <a:ea typeface="+mj-ea"/>
                <a:cs typeface="+mj-cs"/>
              </a:rPr>
              <a:t>Dr. Charles Nix:</a:t>
            </a:r>
          </a:p>
          <a:p>
            <a:pPr marL="0" marR="0" lvl="0" indent="0" defTabSz="914400" fontAlgn="base">
              <a:lnSpc>
                <a:spcPct val="90000"/>
              </a:lnSpc>
              <a:spcBef>
                <a:spcPct val="0"/>
              </a:spcBef>
              <a:spcAft>
                <a:spcPts val="600"/>
              </a:spcAft>
              <a:buClrTx/>
              <a:buSzTx/>
              <a:tabLst/>
            </a:pPr>
            <a:endParaRPr kumimoji="0" lang="en-US" altLang="en-US" sz="3600" b="0" i="0" u="none" strike="noStrike" cap="none" spc="-60" normalizeH="0" dirty="0">
              <a:ln>
                <a:noFill/>
              </a:ln>
              <a:solidFill>
                <a:srgbClr val="FFFFFF"/>
              </a:solidFill>
              <a:effectLst/>
              <a:latin typeface="+mj-lt"/>
              <a:ea typeface="+mj-ea"/>
              <a:cs typeface="+mj-cs"/>
            </a:endParaRPr>
          </a:p>
        </p:txBody>
      </p:sp>
      <p:sp>
        <p:nvSpPr>
          <p:cNvPr id="10317" name="Rectangle 10271">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46" name="image8.png">
            <a:extLst>
              <a:ext uri="{FF2B5EF4-FFF2-40B4-BE49-F238E27FC236}">
                <a16:creationId xmlns:a16="http://schemas.microsoft.com/office/drawing/2014/main" id="{3DBD2BB2-83B0-4EEF-61BA-74CBE01282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5578" y="679066"/>
            <a:ext cx="2833714" cy="37782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EF0836F4-76B8-4FB4-B49A-2899B6A1C635}"/>
              </a:ext>
            </a:extLst>
          </p:cNvPr>
          <p:cNvSpPr>
            <a:spLocks noChangeArrowheads="1"/>
          </p:cNvSpPr>
          <p:nvPr/>
        </p:nvSpPr>
        <p:spPr bwMode="auto">
          <a:xfrm>
            <a:off x="4088733" y="1882796"/>
            <a:ext cx="4838331" cy="24559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marL="0" marR="0" lvl="0" indent="-182880" defTabSz="914400" fontAlgn="base">
              <a:lnSpc>
                <a:spcPct val="90000"/>
              </a:lnSpc>
              <a:spcBef>
                <a:spcPct val="0"/>
              </a:spcBef>
              <a:spcAft>
                <a:spcPts val="600"/>
              </a:spcAft>
              <a:buClr>
                <a:schemeClr val="accent1"/>
              </a:buClr>
              <a:buSzTx/>
              <a:buFont typeface="Wingdings 2" pitchFamily="18" charset="2"/>
              <a:buChar char=""/>
              <a:tabLst/>
            </a:pPr>
            <a:r>
              <a:rPr kumimoji="0" lang="en-US" altLang="en-US" sz="1000" b="0" i="0" u="none" strike="noStrike" cap="none" normalizeH="0" baseline="0" dirty="0">
                <a:ln>
                  <a:noFill/>
                </a:ln>
                <a:solidFill>
                  <a:srgbClr val="FFFFFF"/>
                </a:solidFill>
                <a:effectLst/>
              </a:rPr>
              <a:t>Dr. Charles Nix Vice-President Payton, Nix &amp; Associates, LLC began his 38 years of service in public education at West Mesquite High School as a teacher,  Assistant Principal and Principal from 1981 to 1997; Principal of Mesquite High School (’97-’04); Principal Rockwall-Heath High School 2004-2007; House Principal Allen High School (’07-’18).</a:t>
            </a:r>
          </a:p>
          <a:p>
            <a:pPr marL="0" marR="0" lvl="0" indent="-182880" defTabSz="914400" fontAlgn="base">
              <a:lnSpc>
                <a:spcPct val="90000"/>
              </a:lnSpc>
              <a:spcBef>
                <a:spcPct val="0"/>
              </a:spcBef>
              <a:spcAft>
                <a:spcPts val="600"/>
              </a:spcAft>
              <a:buClr>
                <a:schemeClr val="accent1"/>
              </a:buClr>
              <a:buSzTx/>
              <a:buFont typeface="Wingdings 2" pitchFamily="18" charset="2"/>
              <a:buChar char=""/>
              <a:tabLst/>
            </a:pPr>
            <a:r>
              <a:rPr kumimoji="0" lang="en-US" altLang="en-US" sz="1000" b="0" i="0" u="none" strike="noStrike" cap="none" normalizeH="0" baseline="0" dirty="0">
                <a:ln>
                  <a:noFill/>
                </a:ln>
                <a:solidFill>
                  <a:srgbClr val="FFFFFF"/>
                </a:solidFill>
                <a:effectLst/>
              </a:rPr>
              <a:t> </a:t>
            </a:r>
          </a:p>
          <a:p>
            <a:pPr marL="0" marR="0" lvl="0" indent="-182880" defTabSz="914400" fontAlgn="base">
              <a:lnSpc>
                <a:spcPct val="90000"/>
              </a:lnSpc>
              <a:spcBef>
                <a:spcPct val="0"/>
              </a:spcBef>
              <a:spcAft>
                <a:spcPts val="600"/>
              </a:spcAft>
              <a:buClr>
                <a:schemeClr val="accent1"/>
              </a:buClr>
              <a:buSzTx/>
              <a:buFont typeface="Wingdings 2" pitchFamily="18" charset="2"/>
              <a:buChar char=""/>
              <a:tabLst/>
            </a:pPr>
            <a:r>
              <a:rPr kumimoji="0" lang="en-US" altLang="en-US" sz="1000" b="0" i="0" u="none" strike="noStrike" cap="none" normalizeH="0" baseline="0" dirty="0">
                <a:ln>
                  <a:noFill/>
                </a:ln>
                <a:solidFill>
                  <a:srgbClr val="FFFFFF"/>
                </a:solidFill>
                <a:effectLst/>
              </a:rPr>
              <a:t>This last year has been very exciting for Payton, Nix, &amp; Associates.  The Truancy Prevention Measures Tribunal came to life in January of  2019.  Our program is based on developed processes and forms that were practiced and used in Judge Payton’s court.  Based on those processes we partnered with Project Education and built a software that encapsulates 28 years of listening to suggestions from assistant principals, school counselors, teachers, and superintendents.  The software and the process reveals all of the shadows in the corners so that nobody can hide and we can truly address the problem at hand.  With the purchase of the program all of the forms and processes come with it. We have found that truancy is just a symptom of a bigger problem.  Payton, Nix, &amp; Associates LLC have found that digging deeper and providing resources can many times resolve the issue at hand.  </a:t>
            </a:r>
          </a:p>
        </p:txBody>
      </p:sp>
    </p:spTree>
    <p:extLst>
      <p:ext uri="{BB962C8B-B14F-4D97-AF65-F5344CB8AC3E}">
        <p14:creationId xmlns:p14="http://schemas.microsoft.com/office/powerpoint/2010/main" val="315983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Mesquite Middle School	</a:t>
            </a:r>
            <a:endParaRPr lang="es-MX"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32749669"/>
              </p:ext>
            </p:extLst>
          </p:nvPr>
        </p:nvGraphicFramePr>
        <p:xfrm>
          <a:off x="2901554" y="647701"/>
          <a:ext cx="5486400" cy="3840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1090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Mesquite Middle School</a:t>
            </a:r>
            <a:endParaRPr lang="es-MX"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3969752"/>
              </p:ext>
            </p:extLst>
          </p:nvPr>
        </p:nvGraphicFramePr>
        <p:xfrm>
          <a:off x="2901554" y="647701"/>
          <a:ext cx="5486400" cy="3840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9316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Mesquite Elementary</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2866604"/>
              </p:ext>
            </p:extLst>
          </p:nvPr>
        </p:nvGraphicFramePr>
        <p:xfrm>
          <a:off x="5512184" y="842880"/>
          <a:ext cx="2875771" cy="364577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68055" y="1809896"/>
            <a:ext cx="2341001" cy="871713"/>
          </a:xfrm>
          <a:prstGeom prst="rect">
            <a:avLst/>
          </a:prstGeom>
          <a:noFill/>
        </p:spPr>
        <p:txBody>
          <a:bodyPr wrap="square" rtlCol="0">
            <a:spAutoFit/>
          </a:bodyPr>
          <a:lstStyle/>
          <a:p>
            <a:pPr marL="214303" indent="-214303">
              <a:buFont typeface="Arial" panose="020B0604020202020204" pitchFamily="34" charset="0"/>
              <a:buChar char="•"/>
            </a:pPr>
            <a:r>
              <a:rPr lang="en-US" sz="1013" dirty="0"/>
              <a:t>80 students had 8 or more absences.</a:t>
            </a:r>
          </a:p>
          <a:p>
            <a:endParaRPr lang="en-US" sz="1013" dirty="0"/>
          </a:p>
          <a:p>
            <a:pPr marL="214303" indent="-214303">
              <a:buFont typeface="Arial" panose="020B0604020202020204" pitchFamily="34" charset="0"/>
              <a:buChar char="•"/>
            </a:pPr>
            <a:r>
              <a:rPr lang="en-US" sz="1013" dirty="0"/>
              <a:t>17 students attended  truancy tribunal.</a:t>
            </a:r>
            <a:endParaRPr lang="es-MX" sz="1013" dirty="0"/>
          </a:p>
          <a:p>
            <a:pPr marL="214303" indent="-214303">
              <a:buFont typeface="Arial" panose="020B0604020202020204" pitchFamily="34" charset="0"/>
              <a:buChar char="•"/>
            </a:pPr>
            <a:endParaRPr lang="es-MX" sz="1013" dirty="0"/>
          </a:p>
        </p:txBody>
      </p:sp>
    </p:spTree>
    <p:extLst>
      <p:ext uri="{BB962C8B-B14F-4D97-AF65-F5344CB8AC3E}">
        <p14:creationId xmlns:p14="http://schemas.microsoft.com/office/powerpoint/2010/main" val="1336883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Mesquite Elementary	</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8882228"/>
              </p:ext>
            </p:extLst>
          </p:nvPr>
        </p:nvGraphicFramePr>
        <p:xfrm>
          <a:off x="2901554" y="647701"/>
          <a:ext cx="5486400" cy="3840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8277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Mesquite Elementary</a:t>
            </a:r>
            <a:endParaRPr lang="es-MX"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3694699"/>
              </p:ext>
            </p:extLst>
          </p:nvPr>
        </p:nvGraphicFramePr>
        <p:xfrm>
          <a:off x="2901554" y="647701"/>
          <a:ext cx="5486400" cy="3840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675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Mesquite Elementary</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9034358"/>
              </p:ext>
            </p:extLst>
          </p:nvPr>
        </p:nvGraphicFramePr>
        <p:xfrm>
          <a:off x="2901554" y="647701"/>
          <a:ext cx="5486400" cy="3840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7606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Plano</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8611960"/>
              </p:ext>
            </p:extLst>
          </p:nvPr>
        </p:nvGraphicFramePr>
        <p:xfrm>
          <a:off x="5883441" y="670332"/>
          <a:ext cx="2504512" cy="381832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68055" y="1809896"/>
            <a:ext cx="2341001" cy="1027589"/>
          </a:xfrm>
          <a:prstGeom prst="rect">
            <a:avLst/>
          </a:prstGeom>
          <a:noFill/>
        </p:spPr>
        <p:txBody>
          <a:bodyPr wrap="square" rtlCol="0">
            <a:spAutoFit/>
          </a:bodyPr>
          <a:lstStyle/>
          <a:p>
            <a:pPr marL="214303" indent="-214303">
              <a:buFont typeface="Arial" panose="020B0604020202020204" pitchFamily="34" charset="0"/>
              <a:buChar char="•"/>
            </a:pPr>
            <a:r>
              <a:rPr lang="en-US" sz="1013" dirty="0"/>
              <a:t>130 students had 8 or more absences.</a:t>
            </a:r>
          </a:p>
          <a:p>
            <a:endParaRPr lang="en-US" sz="1013" dirty="0"/>
          </a:p>
          <a:p>
            <a:pPr marL="214303" indent="-214303">
              <a:buFont typeface="Arial" panose="020B0604020202020204" pitchFamily="34" charset="0"/>
              <a:buChar char="•"/>
            </a:pPr>
            <a:r>
              <a:rPr lang="en-US" sz="1013" dirty="0"/>
              <a:t>75 students attended  truancy tribunal.</a:t>
            </a:r>
            <a:endParaRPr lang="es-MX" sz="1013" dirty="0"/>
          </a:p>
          <a:p>
            <a:pPr marL="214303" indent="-214303">
              <a:buFont typeface="Arial" panose="020B0604020202020204" pitchFamily="34" charset="0"/>
              <a:buChar char="•"/>
            </a:pPr>
            <a:endParaRPr lang="es-MX" sz="1013" dirty="0"/>
          </a:p>
        </p:txBody>
      </p:sp>
    </p:spTree>
    <p:extLst>
      <p:ext uri="{BB962C8B-B14F-4D97-AF65-F5344CB8AC3E}">
        <p14:creationId xmlns:p14="http://schemas.microsoft.com/office/powerpoint/2010/main" val="559867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Plano</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19346"/>
              </p:ext>
            </p:extLst>
          </p:nvPr>
        </p:nvGraphicFramePr>
        <p:xfrm>
          <a:off x="2901554" y="647701"/>
          <a:ext cx="5486400" cy="3840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9914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Plano	</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9679606"/>
              </p:ext>
            </p:extLst>
          </p:nvPr>
        </p:nvGraphicFramePr>
        <p:xfrm>
          <a:off x="2901554" y="647701"/>
          <a:ext cx="5486400" cy="3840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2287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Plano</a:t>
            </a:r>
            <a:endParaRPr lang="es-MX"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5762719"/>
              </p:ext>
            </p:extLst>
          </p:nvPr>
        </p:nvGraphicFramePr>
        <p:xfrm>
          <a:off x="2901554" y="647701"/>
          <a:ext cx="5486400" cy="3840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987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41" name="Rectangle 14384">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42" name="Rectangle 14386">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443" name="Rectangle 14388">
            <a:extLst>
              <a:ext uri="{FF2B5EF4-FFF2-40B4-BE49-F238E27FC236}">
                <a16:creationId xmlns:a16="http://schemas.microsoft.com/office/drawing/2014/main" id="{47BA6B54-FD0C-4B20-816F-3B6BEEA1D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4" name="Rectangle 14390">
            <a:extLst>
              <a:ext uri="{FF2B5EF4-FFF2-40B4-BE49-F238E27FC236}">
                <a16:creationId xmlns:a16="http://schemas.microsoft.com/office/drawing/2014/main" id="{CE90C7AB-40E9-481F-980A-EDD19EFF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9"/>
            <a:ext cx="4206191"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85EBED0B-13DC-13C5-0918-511228D3353B}"/>
              </a:ext>
            </a:extLst>
          </p:cNvPr>
          <p:cNvSpPr txBox="1"/>
          <p:nvPr/>
        </p:nvSpPr>
        <p:spPr>
          <a:xfrm>
            <a:off x="216936" y="1882796"/>
            <a:ext cx="3749222" cy="2455939"/>
          </a:xfrm>
          <a:prstGeom prst="rect">
            <a:avLst/>
          </a:prstGeom>
        </p:spPr>
        <p:txBody>
          <a:bodyPr vert="horz" lIns="91440" tIns="45720" rIns="91440" bIns="45720" rtlCol="0" anchor="t">
            <a:normAutofit/>
          </a:bodyPr>
          <a:lstStyle/>
          <a:p>
            <a:pPr indent="-182880" defTabSz="914400">
              <a:lnSpc>
                <a:spcPct val="90000"/>
              </a:lnSpc>
              <a:spcAft>
                <a:spcPts val="600"/>
              </a:spcAft>
              <a:buClr>
                <a:schemeClr val="accent1"/>
              </a:buClr>
              <a:buFont typeface="Wingdings 2" pitchFamily="18" charset="2"/>
              <a:buChar char=""/>
            </a:pPr>
            <a:r>
              <a:rPr lang="en-US">
                <a:solidFill>
                  <a:srgbClr val="FFFFFF"/>
                </a:solidFill>
              </a:rPr>
              <a:t>Dr. John Burdett is the Director of Student Services for Prosper ISD.  Dr. Burdett brought Payton, Nix, &amp; Associates, LLC. in to work with Prosper ISD November 2022.  Payton, Nix, &amp; Associates LLC, has held 9 Truancy Prevention Measure Tribunals and the data follows.</a:t>
            </a:r>
          </a:p>
        </p:txBody>
      </p:sp>
      <p:sp>
        <p:nvSpPr>
          <p:cNvPr id="14445" name="Rectangle 14392">
            <a:extLst>
              <a:ext uri="{FF2B5EF4-FFF2-40B4-BE49-F238E27FC236}">
                <a16:creationId xmlns:a16="http://schemas.microsoft.com/office/drawing/2014/main" id="{23ADD3AA-6CC0-4B1A-B4A3-98AD78A1E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4122" y="569214"/>
            <a:ext cx="2132198" cy="239361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6" name="Rectangle 14394">
            <a:extLst>
              <a:ext uri="{FF2B5EF4-FFF2-40B4-BE49-F238E27FC236}">
                <a16:creationId xmlns:a16="http://schemas.microsoft.com/office/drawing/2014/main" id="{A73D5959-733D-49EB-9C7B-0B65AD3B9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8439" y="569214"/>
            <a:ext cx="1797494" cy="1373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7" name="Rectangle 14396">
            <a:extLst>
              <a:ext uri="{FF2B5EF4-FFF2-40B4-BE49-F238E27FC236}">
                <a16:creationId xmlns:a16="http://schemas.microsoft.com/office/drawing/2014/main" id="{670FE657-E905-4F80-9A98-9FAC75EAC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9114" y="3067613"/>
            <a:ext cx="2127206" cy="1499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8" name="Rectangle 14398">
            <a:extLst>
              <a:ext uri="{FF2B5EF4-FFF2-40B4-BE49-F238E27FC236}">
                <a16:creationId xmlns:a16="http://schemas.microsoft.com/office/drawing/2014/main" id="{5296173E-160F-42EA-B0C9-8E2804C9A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8439" y="2042105"/>
            <a:ext cx="1797494" cy="2525323"/>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Staff Directory - Central Office / Staff Directory">
            <a:extLst>
              <a:ext uri="{FF2B5EF4-FFF2-40B4-BE49-F238E27FC236}">
                <a16:creationId xmlns:a16="http://schemas.microsoft.com/office/drawing/2014/main" id="{75C2186A-219E-3C50-C62F-149AE009DE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08" r="6" b="2499"/>
          <a:stretch/>
        </p:blipFill>
        <p:spPr bwMode="auto">
          <a:xfrm>
            <a:off x="4864164" y="1051057"/>
            <a:ext cx="1592114" cy="1517264"/>
          </a:xfrm>
          <a:prstGeom prst="rect">
            <a:avLst/>
          </a:prstGeom>
          <a:noFill/>
          <a:extLst>
            <a:ext uri="{909E8E84-426E-40DD-AFC4-6F175D3DCCD1}">
              <a14:hiddenFill xmlns:a14="http://schemas.microsoft.com/office/drawing/2010/main">
                <a:solidFill>
                  <a:srgbClr val="FFFFFF"/>
                </a:solidFill>
              </a14:hiddenFill>
            </a:ext>
          </a:extLst>
        </p:spPr>
      </p:pic>
      <p:sp>
        <p:nvSpPr>
          <p:cNvPr id="14449" name="Rectangle 14400">
            <a:extLst>
              <a:ext uri="{FF2B5EF4-FFF2-40B4-BE49-F238E27FC236}">
                <a16:creationId xmlns:a16="http://schemas.microsoft.com/office/drawing/2014/main" id="{85FD8413-571F-456D-BB62-4C204826E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340" name="Picture 4" descr="How Prosper ISD uses Defined Learning to help students deepen understanding  of career pathways.">
            <a:extLst>
              <a:ext uri="{FF2B5EF4-FFF2-40B4-BE49-F238E27FC236}">
                <a16:creationId xmlns:a16="http://schemas.microsoft.com/office/drawing/2014/main" id="{D7E2A0D4-19C5-F6B1-BEE3-EF40455F25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62" r="16608"/>
          <a:stretch/>
        </p:blipFill>
        <p:spPr bwMode="auto">
          <a:xfrm>
            <a:off x="6753842" y="2445021"/>
            <a:ext cx="1926688" cy="171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60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18" name="Rectangle 7192">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9" name="Rectangle 7194">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220" name="Rectangle 719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1" name="Rectangle 7198">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35402"/>
            <a:ext cx="8780525" cy="1929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Superintendent/CEO">
            <a:extLst>
              <a:ext uri="{FF2B5EF4-FFF2-40B4-BE49-F238E27FC236}">
                <a16:creationId xmlns:a16="http://schemas.microsoft.com/office/drawing/2014/main" id="{7F0FD2AE-6A99-2349-5751-524EB2EB46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2469287" cy="273540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 Charter Schools - Home">
            <a:extLst>
              <a:ext uri="{FF2B5EF4-FFF2-40B4-BE49-F238E27FC236}">
                <a16:creationId xmlns:a16="http://schemas.microsoft.com/office/drawing/2014/main" id="{2651B757-70EE-47ED-4D00-11FA837DC9A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22776" y="1064214"/>
            <a:ext cx="1904359" cy="7617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
            <a:extLst>
              <a:ext uri="{FF2B5EF4-FFF2-40B4-BE49-F238E27FC236}">
                <a16:creationId xmlns:a16="http://schemas.microsoft.com/office/drawing/2014/main" id="{991E83C9-8AF5-9894-A7C2-1283E9D5B4B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91719" y="363474"/>
            <a:ext cx="1616491" cy="21553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r. Norman Lee - Executive Director of Administrative &amp; Student Services">
            <a:extLst>
              <a:ext uri="{FF2B5EF4-FFF2-40B4-BE49-F238E27FC236}">
                <a16:creationId xmlns:a16="http://schemas.microsoft.com/office/drawing/2014/main" id="{37499433-435D-F0E6-6C3F-1629FD5D5C2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36161" y="363474"/>
            <a:ext cx="1640993" cy="21553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08902C-AD9E-8115-2F91-A48F1D724A1D}"/>
              </a:ext>
            </a:extLst>
          </p:cNvPr>
          <p:cNvSpPr txBox="1"/>
          <p:nvPr/>
        </p:nvSpPr>
        <p:spPr>
          <a:xfrm>
            <a:off x="4753737" y="2953569"/>
            <a:ext cx="3634613" cy="1579512"/>
          </a:xfrm>
          <a:prstGeom prst="rect">
            <a:avLst/>
          </a:prstGeom>
        </p:spPr>
        <p:txBody>
          <a:bodyPr vert="horz" lIns="91440" tIns="45720" rIns="91440" bIns="45720" rtlCol="0" anchor="ctr">
            <a:normAutofit fontScale="92500" lnSpcReduction="10000"/>
          </a:bodyPr>
          <a:lstStyle/>
          <a:p>
            <a:pPr indent="-182880" defTabSz="914400">
              <a:lnSpc>
                <a:spcPct val="90000"/>
              </a:lnSpc>
              <a:spcAft>
                <a:spcPts val="600"/>
              </a:spcAft>
              <a:buClr>
                <a:schemeClr val="accent1"/>
              </a:buClr>
              <a:buFont typeface="Wingdings 2" pitchFamily="18" charset="2"/>
              <a:buChar char=""/>
            </a:pPr>
            <a:r>
              <a:rPr lang="en-US" sz="1400" dirty="0">
                <a:solidFill>
                  <a:srgbClr val="FFFFFF"/>
                </a:solidFill>
              </a:rPr>
              <a:t>Dr. Brenton White , Superintendent of A+ Charter School Schools, Norman Lee </a:t>
            </a:r>
            <a:r>
              <a:rPr lang="en-US" sz="1400" dirty="0" err="1">
                <a:solidFill>
                  <a:srgbClr val="FFFFFF"/>
                </a:solidFill>
              </a:rPr>
              <a:t>M.E.d</a:t>
            </a:r>
            <a:r>
              <a:rPr lang="en-US" sz="1400" dirty="0">
                <a:solidFill>
                  <a:srgbClr val="FFFFFF"/>
                </a:solidFill>
              </a:rPr>
              <a:t>, Executive Director of Administrative  &amp; Student Services,  and Yvette </a:t>
            </a:r>
            <a:r>
              <a:rPr lang="en-US" sz="1400" dirty="0" err="1">
                <a:solidFill>
                  <a:srgbClr val="FFFFFF"/>
                </a:solidFill>
              </a:rPr>
              <a:t>Dorty</a:t>
            </a:r>
            <a:r>
              <a:rPr lang="en-US" sz="1400" dirty="0">
                <a:solidFill>
                  <a:srgbClr val="FFFFFF"/>
                </a:solidFill>
              </a:rPr>
              <a:t> is the Director of </a:t>
            </a:r>
            <a:r>
              <a:rPr lang="en-US" sz="1400" dirty="0" err="1">
                <a:solidFill>
                  <a:srgbClr val="FFFFFF"/>
                </a:solidFill>
              </a:rPr>
              <a:t>Peims</a:t>
            </a:r>
            <a:r>
              <a:rPr lang="en-US" sz="1400" dirty="0">
                <a:solidFill>
                  <a:srgbClr val="FFFFFF"/>
                </a:solidFill>
              </a:rPr>
              <a:t> for A+ has partnered with Payton, Nix, &amp; Associates LLC  for a year and have worked very closely with the staff to get students back into school and on the right track.  The data that follows was provided by A+ Charter Schools, Inc.</a:t>
            </a:r>
          </a:p>
        </p:txBody>
      </p:sp>
    </p:spTree>
    <p:extLst>
      <p:ext uri="{BB962C8B-B14F-4D97-AF65-F5344CB8AC3E}">
        <p14:creationId xmlns:p14="http://schemas.microsoft.com/office/powerpoint/2010/main" val="1073170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84EC28B9-688F-B539-875B-70CD7BA274CD}"/>
              </a:ext>
            </a:extLst>
          </p:cNvPr>
          <p:cNvGraphicFramePr>
            <a:graphicFrameLocks noChangeAspect="1"/>
          </p:cNvGraphicFramePr>
          <p:nvPr>
            <p:extLst>
              <p:ext uri="{D42A27DB-BD31-4B8C-83A1-F6EECF244321}">
                <p14:modId xmlns:p14="http://schemas.microsoft.com/office/powerpoint/2010/main" val="3548960590"/>
              </p:ext>
            </p:extLst>
          </p:nvPr>
        </p:nvGraphicFramePr>
        <p:xfrm>
          <a:off x="1081088" y="500063"/>
          <a:ext cx="6981825" cy="4143375"/>
        </p:xfrm>
        <a:graphic>
          <a:graphicData uri="http://schemas.openxmlformats.org/presentationml/2006/ole">
            <mc:AlternateContent xmlns:mc="http://schemas.openxmlformats.org/markup-compatibility/2006">
              <mc:Choice xmlns:v="urn:schemas-microsoft-com:vml" Requires="v">
                <p:oleObj name="Worksheet" r:id="rId2" imgW="6981675" imgH="4143508" progId="Excel.Sheet.12">
                  <p:embed/>
                </p:oleObj>
              </mc:Choice>
              <mc:Fallback>
                <p:oleObj name="Worksheet" r:id="rId2" imgW="6981675" imgH="4143508" progId="Excel.Sheet.12">
                  <p:embed/>
                  <p:pic>
                    <p:nvPicPr>
                      <p:cNvPr id="6" name="Object 5">
                        <a:extLst>
                          <a:ext uri="{FF2B5EF4-FFF2-40B4-BE49-F238E27FC236}">
                            <a16:creationId xmlns:a16="http://schemas.microsoft.com/office/drawing/2014/main" id="{84EC28B9-688F-B539-875B-70CD7BA274CD}"/>
                          </a:ext>
                        </a:extLst>
                      </p:cNvPr>
                      <p:cNvPicPr/>
                      <p:nvPr/>
                    </p:nvPicPr>
                    <p:blipFill>
                      <a:blip r:embed="rId3"/>
                      <a:stretch>
                        <a:fillRect/>
                      </a:stretch>
                    </p:blipFill>
                    <p:spPr>
                      <a:xfrm>
                        <a:off x="1081088" y="500063"/>
                        <a:ext cx="6981825" cy="4143375"/>
                      </a:xfrm>
                      <a:prstGeom prst="rect">
                        <a:avLst/>
                      </a:prstGeom>
                    </p:spPr>
                  </p:pic>
                </p:oleObj>
              </mc:Fallback>
            </mc:AlternateContent>
          </a:graphicData>
        </a:graphic>
      </p:graphicFrame>
    </p:spTree>
    <p:extLst>
      <p:ext uri="{BB962C8B-B14F-4D97-AF65-F5344CB8AC3E}">
        <p14:creationId xmlns:p14="http://schemas.microsoft.com/office/powerpoint/2010/main" val="2563612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B954146-5E5E-5732-2182-5163928AD1BB}"/>
              </a:ext>
            </a:extLst>
          </p:cNvPr>
          <p:cNvGraphicFramePr>
            <a:graphicFrameLocks noChangeAspect="1"/>
          </p:cNvGraphicFramePr>
          <p:nvPr>
            <p:extLst>
              <p:ext uri="{D42A27DB-BD31-4B8C-83A1-F6EECF244321}">
                <p14:modId xmlns:p14="http://schemas.microsoft.com/office/powerpoint/2010/main" val="3622965019"/>
              </p:ext>
            </p:extLst>
          </p:nvPr>
        </p:nvGraphicFramePr>
        <p:xfrm>
          <a:off x="1066800" y="400050"/>
          <a:ext cx="7010400" cy="4343400"/>
        </p:xfrm>
        <a:graphic>
          <a:graphicData uri="http://schemas.openxmlformats.org/presentationml/2006/ole">
            <mc:AlternateContent xmlns:mc="http://schemas.openxmlformats.org/markup-compatibility/2006">
              <mc:Choice xmlns:v="urn:schemas-microsoft-com:vml" Requires="v">
                <p:oleObj name="Worksheet" r:id="rId2" imgW="7010400" imgH="4343267" progId="Excel.Sheet.12">
                  <p:embed/>
                </p:oleObj>
              </mc:Choice>
              <mc:Fallback>
                <p:oleObj name="Worksheet" r:id="rId2" imgW="7010400" imgH="4343267" progId="Excel.Sheet.12">
                  <p:embed/>
                  <p:pic>
                    <p:nvPicPr>
                      <p:cNvPr id="2" name="Object 1">
                        <a:extLst>
                          <a:ext uri="{FF2B5EF4-FFF2-40B4-BE49-F238E27FC236}">
                            <a16:creationId xmlns:a16="http://schemas.microsoft.com/office/drawing/2014/main" id="{EB954146-5E5E-5732-2182-5163928AD1BB}"/>
                          </a:ext>
                        </a:extLst>
                      </p:cNvPr>
                      <p:cNvPicPr/>
                      <p:nvPr/>
                    </p:nvPicPr>
                    <p:blipFill>
                      <a:blip r:embed="rId3"/>
                      <a:stretch>
                        <a:fillRect/>
                      </a:stretch>
                    </p:blipFill>
                    <p:spPr>
                      <a:xfrm>
                        <a:off x="1066800" y="400050"/>
                        <a:ext cx="7010400" cy="4343400"/>
                      </a:xfrm>
                      <a:prstGeom prst="rect">
                        <a:avLst/>
                      </a:prstGeom>
                    </p:spPr>
                  </p:pic>
                </p:oleObj>
              </mc:Fallback>
            </mc:AlternateContent>
          </a:graphicData>
        </a:graphic>
      </p:graphicFrame>
    </p:spTree>
    <p:extLst>
      <p:ext uri="{BB962C8B-B14F-4D97-AF65-F5344CB8AC3E}">
        <p14:creationId xmlns:p14="http://schemas.microsoft.com/office/powerpoint/2010/main" val="923063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715C283-F534-124B-C699-8E2616165461}"/>
              </a:ext>
            </a:extLst>
          </p:cNvPr>
          <p:cNvGraphicFramePr>
            <a:graphicFrameLocks noChangeAspect="1"/>
          </p:cNvGraphicFramePr>
          <p:nvPr>
            <p:extLst>
              <p:ext uri="{D42A27DB-BD31-4B8C-83A1-F6EECF244321}">
                <p14:modId xmlns:p14="http://schemas.microsoft.com/office/powerpoint/2010/main" val="181293357"/>
              </p:ext>
            </p:extLst>
          </p:nvPr>
        </p:nvGraphicFramePr>
        <p:xfrm>
          <a:off x="957263" y="400050"/>
          <a:ext cx="7229475" cy="4343400"/>
        </p:xfrm>
        <a:graphic>
          <a:graphicData uri="http://schemas.openxmlformats.org/presentationml/2006/ole">
            <mc:AlternateContent xmlns:mc="http://schemas.openxmlformats.org/markup-compatibility/2006">
              <mc:Choice xmlns:v="urn:schemas-microsoft-com:vml" Requires="v">
                <p:oleObj name="Worksheet" r:id="rId2" imgW="7229425" imgH="4343267" progId="Excel.Sheet.12">
                  <p:embed/>
                </p:oleObj>
              </mc:Choice>
              <mc:Fallback>
                <p:oleObj name="Worksheet" r:id="rId2" imgW="7229425" imgH="4343267" progId="Excel.Sheet.12">
                  <p:embed/>
                  <p:pic>
                    <p:nvPicPr>
                      <p:cNvPr id="2" name="Object 1">
                        <a:extLst>
                          <a:ext uri="{FF2B5EF4-FFF2-40B4-BE49-F238E27FC236}">
                            <a16:creationId xmlns:a16="http://schemas.microsoft.com/office/drawing/2014/main" id="{3715C283-F534-124B-C699-8E2616165461}"/>
                          </a:ext>
                        </a:extLst>
                      </p:cNvPr>
                      <p:cNvPicPr/>
                      <p:nvPr/>
                    </p:nvPicPr>
                    <p:blipFill>
                      <a:blip r:embed="rId3"/>
                      <a:stretch>
                        <a:fillRect/>
                      </a:stretch>
                    </p:blipFill>
                    <p:spPr>
                      <a:xfrm>
                        <a:off x="957263" y="400050"/>
                        <a:ext cx="7229475" cy="4343400"/>
                      </a:xfrm>
                      <a:prstGeom prst="rect">
                        <a:avLst/>
                      </a:prstGeom>
                    </p:spPr>
                  </p:pic>
                </p:oleObj>
              </mc:Fallback>
            </mc:AlternateContent>
          </a:graphicData>
        </a:graphic>
      </p:graphicFrame>
    </p:spTree>
    <p:extLst>
      <p:ext uri="{BB962C8B-B14F-4D97-AF65-F5344CB8AC3E}">
        <p14:creationId xmlns:p14="http://schemas.microsoft.com/office/powerpoint/2010/main" val="107858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8" name="Picture 6" descr="Chief Operations Officer">
            <a:extLst>
              <a:ext uri="{FF2B5EF4-FFF2-40B4-BE49-F238E27FC236}">
                <a16:creationId xmlns:a16="http://schemas.microsoft.com/office/drawing/2014/main" id="{D761D8C3-1ED5-28E3-E828-8E3079F59B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77158" y="124403"/>
            <a:ext cx="1765441" cy="17654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3A955-4162-2A71-2892-A5D04EBF1945}"/>
              </a:ext>
            </a:extLst>
          </p:cNvPr>
          <p:cNvSpPr txBox="1"/>
          <p:nvPr/>
        </p:nvSpPr>
        <p:spPr>
          <a:xfrm>
            <a:off x="4993286" y="2243113"/>
            <a:ext cx="3146756" cy="2185404"/>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300"/>
              <a:t>Rose Norman is the Executive Director of Enrollment &amp;Recruitment for Southwest Charter Schools in Houston.  Ms. Norman has been instrumental in the success of kids coming to school and being successful.  Payton, Nix, &amp; Associates LLC. Have worked with Ms. Norman for the last two years in the Truancy Prevention Measure Tribunal.  The data that follows has been generated by Southwest Charter School staff.</a:t>
            </a:r>
          </a:p>
        </p:txBody>
      </p:sp>
      <p:pic>
        <p:nvPicPr>
          <p:cNvPr id="8196" name="Picture 4" descr="Rose Norman - Chief Operations Officer - Southwest Schools | LinkedIn">
            <a:extLst>
              <a:ext uri="{FF2B5EF4-FFF2-40B4-BE49-F238E27FC236}">
                <a16:creationId xmlns:a16="http://schemas.microsoft.com/office/drawing/2014/main" id="{23132D35-BCD2-6F3C-BA28-C165FF643E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6479" y="3528388"/>
            <a:ext cx="2149336" cy="5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8240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4CDB7D1-04BD-4B25-2637-B3F4B679B9B2}"/>
              </a:ext>
            </a:extLst>
          </p:cNvPr>
          <p:cNvGraphicFramePr>
            <a:graphicFrameLocks noChangeAspect="1"/>
          </p:cNvGraphicFramePr>
          <p:nvPr>
            <p:extLst>
              <p:ext uri="{D42A27DB-BD31-4B8C-83A1-F6EECF244321}">
                <p14:modId xmlns:p14="http://schemas.microsoft.com/office/powerpoint/2010/main" val="715356625"/>
              </p:ext>
            </p:extLst>
          </p:nvPr>
        </p:nvGraphicFramePr>
        <p:xfrm>
          <a:off x="557561" y="215589"/>
          <a:ext cx="8214732" cy="4721024"/>
        </p:xfrm>
        <a:graphic>
          <a:graphicData uri="http://schemas.openxmlformats.org/presentationml/2006/ole">
            <mc:AlternateContent xmlns:mc="http://schemas.openxmlformats.org/markup-compatibility/2006">
              <mc:Choice xmlns:v="urn:schemas-microsoft-com:vml" Requires="v">
                <p:oleObj name="Worksheet" r:id="rId2" imgW="8772575" imgH="7724819" progId="Excel.Sheet.12">
                  <p:link updateAutomatic="1"/>
                </p:oleObj>
              </mc:Choice>
              <mc:Fallback>
                <p:oleObj name="Worksheet" r:id="rId2" imgW="8772575" imgH="7724819" progId="Excel.Sheet.12">
                  <p:link updateAutomatic="1"/>
                  <p:pic>
                    <p:nvPicPr>
                      <p:cNvPr id="2" name="Object 1">
                        <a:extLst>
                          <a:ext uri="{FF2B5EF4-FFF2-40B4-BE49-F238E27FC236}">
                            <a16:creationId xmlns:a16="http://schemas.microsoft.com/office/drawing/2014/main" id="{84CDB7D1-04BD-4B25-2637-B3F4B679B9B2}"/>
                          </a:ext>
                        </a:extLst>
                      </p:cNvPr>
                      <p:cNvPicPr/>
                      <p:nvPr/>
                    </p:nvPicPr>
                    <p:blipFill>
                      <a:blip r:embed="rId3"/>
                      <a:stretch>
                        <a:fillRect/>
                      </a:stretch>
                    </p:blipFill>
                    <p:spPr>
                      <a:xfrm>
                        <a:off x="557561" y="215589"/>
                        <a:ext cx="8214732" cy="4721024"/>
                      </a:xfrm>
                      <a:prstGeom prst="rect">
                        <a:avLst/>
                      </a:prstGeom>
                    </p:spPr>
                  </p:pic>
                </p:oleObj>
              </mc:Fallback>
            </mc:AlternateContent>
          </a:graphicData>
        </a:graphic>
      </p:graphicFrame>
    </p:spTree>
    <p:extLst>
      <p:ext uri="{BB962C8B-B14F-4D97-AF65-F5344CB8AC3E}">
        <p14:creationId xmlns:p14="http://schemas.microsoft.com/office/powerpoint/2010/main" val="2272604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12">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14">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3" name="Rectangle 16">
            <a:extLst>
              <a:ext uri="{FF2B5EF4-FFF2-40B4-BE49-F238E27FC236}">
                <a16:creationId xmlns:a16="http://schemas.microsoft.com/office/drawing/2014/main" id="{47BA6B54-FD0C-4B20-816F-3B6BEEA1D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18">
            <a:extLst>
              <a:ext uri="{FF2B5EF4-FFF2-40B4-BE49-F238E27FC236}">
                <a16:creationId xmlns:a16="http://schemas.microsoft.com/office/drawing/2014/main" id="{CE90C7AB-40E9-481F-980A-EDD19EFF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9"/>
            <a:ext cx="4206191"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EA5EE49A-F30D-C0B1-F626-7813079040C8}"/>
              </a:ext>
            </a:extLst>
          </p:cNvPr>
          <p:cNvSpPr txBox="1"/>
          <p:nvPr/>
        </p:nvSpPr>
        <p:spPr>
          <a:xfrm>
            <a:off x="216936" y="1882796"/>
            <a:ext cx="3749222" cy="2455939"/>
          </a:xfrm>
          <a:prstGeom prst="rect">
            <a:avLst/>
          </a:prstGeom>
        </p:spPr>
        <p:txBody>
          <a:bodyPr vert="horz" lIns="91440" tIns="45720" rIns="91440" bIns="45720" rtlCol="0" anchor="t">
            <a:normAutofit/>
          </a:bodyPr>
          <a:lstStyle/>
          <a:p>
            <a:pPr indent="-182880" defTabSz="914400">
              <a:lnSpc>
                <a:spcPct val="90000"/>
              </a:lnSpc>
              <a:spcAft>
                <a:spcPts val="600"/>
              </a:spcAft>
              <a:buClr>
                <a:schemeClr val="accent1"/>
              </a:buClr>
              <a:buFont typeface="Wingdings 2" pitchFamily="18" charset="2"/>
              <a:buChar char=""/>
            </a:pPr>
            <a:r>
              <a:rPr lang="en-US">
                <a:solidFill>
                  <a:srgbClr val="FFFFFF"/>
                </a:solidFill>
              </a:rPr>
              <a:t>Dr. Tom O’Neal is the Deputy Superintendent for ShermanISD and Aileen Hays is the Coordinator for Counseling and Student Services.  Through their leadership they have partnered with Payton, Nix, &amp; Associates for the last two school years to keep students in school and improve their overall performance in school.  The data presented here was created and provided by ShermanISD.  </a:t>
            </a:r>
            <a:r>
              <a:rPr lang="en-US" b="1" i="1" u="sng">
                <a:solidFill>
                  <a:srgbClr val="FFFFFF"/>
                </a:solidFill>
              </a:rPr>
              <a:t>A note needs to be added that with the increase of 2 plus percent the savings in ADA funding is 1.5 million dollars.</a:t>
            </a:r>
          </a:p>
        </p:txBody>
      </p:sp>
      <p:sp>
        <p:nvSpPr>
          <p:cNvPr id="65" name="Rectangle 20">
            <a:extLst>
              <a:ext uri="{FF2B5EF4-FFF2-40B4-BE49-F238E27FC236}">
                <a16:creationId xmlns:a16="http://schemas.microsoft.com/office/drawing/2014/main" id="{23ADD3AA-6CC0-4B1A-B4A3-98AD78A1E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629" y="569214"/>
            <a:ext cx="2132197" cy="239361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suit and tie&#10;&#10;Description automatically generated with low confidence">
            <a:extLst>
              <a:ext uri="{FF2B5EF4-FFF2-40B4-BE49-F238E27FC236}">
                <a16:creationId xmlns:a16="http://schemas.microsoft.com/office/drawing/2014/main" id="{D0E4D51D-0FC4-EF03-CFAD-C6F29E757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383" y="802677"/>
            <a:ext cx="1926689" cy="1926689"/>
          </a:xfrm>
          <a:prstGeom prst="rect">
            <a:avLst/>
          </a:prstGeom>
        </p:spPr>
      </p:pic>
      <p:sp>
        <p:nvSpPr>
          <p:cNvPr id="66" name="Rectangle 22">
            <a:extLst>
              <a:ext uri="{FF2B5EF4-FFF2-40B4-BE49-F238E27FC236}">
                <a16:creationId xmlns:a16="http://schemas.microsoft.com/office/drawing/2014/main" id="{A73D5959-733D-49EB-9C7B-0B65AD3B9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8439" y="569214"/>
            <a:ext cx="1797494" cy="1373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4">
            <a:extLst>
              <a:ext uri="{FF2B5EF4-FFF2-40B4-BE49-F238E27FC236}">
                <a16:creationId xmlns:a16="http://schemas.microsoft.com/office/drawing/2014/main" id="{4AC7689F-BE25-443E-B15D-45268CC4A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629" y="3086362"/>
            <a:ext cx="2132197" cy="1487923"/>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blue shirt&#10;&#10;Description automatically generated with medium confidence">
            <a:extLst>
              <a:ext uri="{FF2B5EF4-FFF2-40B4-BE49-F238E27FC236}">
                <a16:creationId xmlns:a16="http://schemas.microsoft.com/office/drawing/2014/main" id="{7E75885A-3280-CB4C-BF45-3828745E5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576" y="3224893"/>
            <a:ext cx="1218302" cy="1218302"/>
          </a:xfrm>
          <a:prstGeom prst="rect">
            <a:avLst/>
          </a:prstGeom>
        </p:spPr>
      </p:pic>
      <p:sp>
        <p:nvSpPr>
          <p:cNvPr id="68" name="Rectangle 26">
            <a:extLst>
              <a:ext uri="{FF2B5EF4-FFF2-40B4-BE49-F238E27FC236}">
                <a16:creationId xmlns:a16="http://schemas.microsoft.com/office/drawing/2014/main" id="{5296173E-160F-42EA-B0C9-8E2804C9A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8439" y="2042105"/>
            <a:ext cx="1797494" cy="2525323"/>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symbol, logo, clipart, graphics&#10;&#10;Description automatically generated">
            <a:extLst>
              <a:ext uri="{FF2B5EF4-FFF2-40B4-BE49-F238E27FC236}">
                <a16:creationId xmlns:a16="http://schemas.microsoft.com/office/drawing/2014/main" id="{80C9DCE8-E31F-CFEF-F830-3688FFF27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129" y="2508709"/>
            <a:ext cx="1592114" cy="1592114"/>
          </a:xfrm>
          <a:prstGeom prst="rect">
            <a:avLst/>
          </a:prstGeom>
        </p:spPr>
      </p:pic>
      <p:sp>
        <p:nvSpPr>
          <p:cNvPr id="69" name="Rectangle 28">
            <a:extLst>
              <a:ext uri="{FF2B5EF4-FFF2-40B4-BE49-F238E27FC236}">
                <a16:creationId xmlns:a16="http://schemas.microsoft.com/office/drawing/2014/main" id="{85FD8413-571F-456D-BB62-4C204826E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1463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7">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11">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4012"/>
            <a:ext cx="3481671" cy="3997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1">
            <a:extLst>
              <a:ext uri="{FF2B5EF4-FFF2-40B4-BE49-F238E27FC236}">
                <a16:creationId xmlns:a16="http://schemas.microsoft.com/office/drawing/2014/main" id="{07A8F857-7D7C-FCD9-5E45-EDD84BF0E373}"/>
              </a:ext>
            </a:extLst>
          </p:cNvPr>
          <p:cNvSpPr>
            <a:spLocks noChangeArrowheads="1"/>
          </p:cNvSpPr>
          <p:nvPr/>
        </p:nvSpPr>
        <p:spPr bwMode="auto">
          <a:xfrm>
            <a:off x="216936" y="1882796"/>
            <a:ext cx="3012087" cy="24559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182880" defTabSz="914400" fontAlgn="base">
              <a:lnSpc>
                <a:spcPct val="90000"/>
              </a:lnSpc>
              <a:spcBef>
                <a:spcPct val="0"/>
              </a:spcBef>
              <a:spcAft>
                <a:spcPts val="600"/>
              </a:spcAft>
              <a:buClr>
                <a:schemeClr val="accent1"/>
              </a:buClr>
              <a:buSzTx/>
              <a:buFont typeface="Wingdings 2" pitchFamily="18" charset="2"/>
              <a:buChar char=""/>
              <a:tabLst/>
            </a:pPr>
            <a:r>
              <a:rPr kumimoji="0" lang="en-US" altLang="en-US" sz="1200" b="0" i="0" u="none" strike="noStrike" cap="none" normalizeH="0" baseline="0">
                <a:ln>
                  <a:noFill/>
                </a:ln>
                <a:solidFill>
                  <a:srgbClr val="FFFFFF"/>
                </a:solidFill>
                <a:effectLst/>
              </a:rPr>
              <a:t>I wanted to share with you guys some data that I've pulled together.  I ran ADA reports for the past 2 years.  The dates I used were August 18-May 1 of each year.  I believe that this is the combination of the Project Truancy software, the secretaries' efforts, the APs efforts, and the tribunal program.  I'm pretty happy with the results and I believe we can have even better results with some tweaks for next year. </a:t>
            </a:r>
            <a:br>
              <a:rPr kumimoji="0" lang="en-US" altLang="en-US" sz="1200" b="0" i="0" u="none" strike="noStrike" cap="none" normalizeH="0" baseline="0">
                <a:ln>
                  <a:noFill/>
                </a:ln>
                <a:solidFill>
                  <a:srgbClr val="FFFFFF"/>
                </a:solidFill>
                <a:effectLst/>
              </a:rPr>
            </a:br>
            <a:br>
              <a:rPr kumimoji="0" lang="en-US" altLang="en-US" sz="1200" b="0" i="0" u="none" strike="noStrike" cap="none" normalizeH="0" baseline="0">
                <a:ln>
                  <a:noFill/>
                </a:ln>
                <a:solidFill>
                  <a:srgbClr val="FFFFFF"/>
                </a:solidFill>
                <a:effectLst/>
              </a:rPr>
            </a:br>
            <a:endParaRPr kumimoji="0" lang="en-US" altLang="en-US" sz="1200" b="0" i="0" u="none" strike="noStrike" cap="none" normalizeH="0" baseline="0">
              <a:ln>
                <a:noFill/>
              </a:ln>
              <a:solidFill>
                <a:srgbClr val="FFFFFF"/>
              </a:solidFill>
              <a:effectLst/>
            </a:endParaRPr>
          </a:p>
        </p:txBody>
      </p:sp>
      <p:graphicFrame>
        <p:nvGraphicFramePr>
          <p:cNvPr id="2" name="Table 1">
            <a:extLst>
              <a:ext uri="{FF2B5EF4-FFF2-40B4-BE49-F238E27FC236}">
                <a16:creationId xmlns:a16="http://schemas.microsoft.com/office/drawing/2014/main" id="{D54DE161-CA9C-7DF5-DFFF-D304C7CA3757}"/>
              </a:ext>
            </a:extLst>
          </p:cNvPr>
          <p:cNvGraphicFramePr>
            <a:graphicFrameLocks noGrp="1"/>
          </p:cNvGraphicFramePr>
          <p:nvPr>
            <p:extLst>
              <p:ext uri="{D42A27DB-BD31-4B8C-83A1-F6EECF244321}">
                <p14:modId xmlns:p14="http://schemas.microsoft.com/office/powerpoint/2010/main" val="2068263759"/>
              </p:ext>
            </p:extLst>
          </p:nvPr>
        </p:nvGraphicFramePr>
        <p:xfrm>
          <a:off x="3966020" y="569699"/>
          <a:ext cx="4419483" cy="3997991"/>
        </p:xfrm>
        <a:graphic>
          <a:graphicData uri="http://schemas.openxmlformats.org/drawingml/2006/table">
            <a:tbl>
              <a:tblPr firstRow="1" bandRow="1">
                <a:solidFill>
                  <a:schemeClr val="bg1">
                    <a:lumMod val="95000"/>
                  </a:schemeClr>
                </a:solidFill>
              </a:tblPr>
              <a:tblGrid>
                <a:gridCol w="870491">
                  <a:extLst>
                    <a:ext uri="{9D8B030D-6E8A-4147-A177-3AD203B41FA5}">
                      <a16:colId xmlns:a16="http://schemas.microsoft.com/office/drawing/2014/main" val="4246408646"/>
                    </a:ext>
                  </a:extLst>
                </a:gridCol>
                <a:gridCol w="870491">
                  <a:extLst>
                    <a:ext uri="{9D8B030D-6E8A-4147-A177-3AD203B41FA5}">
                      <a16:colId xmlns:a16="http://schemas.microsoft.com/office/drawing/2014/main" val="1612449848"/>
                    </a:ext>
                  </a:extLst>
                </a:gridCol>
                <a:gridCol w="870491">
                  <a:extLst>
                    <a:ext uri="{9D8B030D-6E8A-4147-A177-3AD203B41FA5}">
                      <a16:colId xmlns:a16="http://schemas.microsoft.com/office/drawing/2014/main" val="3403888060"/>
                    </a:ext>
                  </a:extLst>
                </a:gridCol>
                <a:gridCol w="609344">
                  <a:extLst>
                    <a:ext uri="{9D8B030D-6E8A-4147-A177-3AD203B41FA5}">
                      <a16:colId xmlns:a16="http://schemas.microsoft.com/office/drawing/2014/main" val="3803708867"/>
                    </a:ext>
                  </a:extLst>
                </a:gridCol>
                <a:gridCol w="1198666">
                  <a:extLst>
                    <a:ext uri="{9D8B030D-6E8A-4147-A177-3AD203B41FA5}">
                      <a16:colId xmlns:a16="http://schemas.microsoft.com/office/drawing/2014/main" val="1227025636"/>
                    </a:ext>
                  </a:extLst>
                </a:gridCol>
              </a:tblGrid>
              <a:tr h="357250">
                <a:tc>
                  <a:txBody>
                    <a:bodyPr/>
                    <a:lstStyle/>
                    <a:p>
                      <a:pPr rtl="0" fontAlgn="b"/>
                      <a:r>
                        <a:rPr lang="en-US" sz="1500" b="0" u="sng" cap="none" spc="0">
                          <a:solidFill>
                            <a:schemeClr val="bg1"/>
                          </a:solidFill>
                          <a:effectLst/>
                        </a:rPr>
                        <a:t>School</a:t>
                      </a:r>
                    </a:p>
                  </a:txBody>
                  <a:tcPr marL="26115" marR="26115" marT="83567" marB="17410" anchor="ctr">
                    <a:lnL w="12700" cmpd="sng">
                      <a:noFill/>
                    </a:lnL>
                    <a:lnR w="12700" cmpd="sng">
                      <a:noFill/>
                    </a:lnR>
                    <a:lnT w="19050" cap="flat" cmpd="sng" algn="ctr">
                      <a:noFill/>
                      <a:prstDash val="solid"/>
                    </a:lnT>
                    <a:lnB w="38100" cmpd="sng">
                      <a:noFill/>
                    </a:lnB>
                    <a:solidFill>
                      <a:schemeClr val="accent2"/>
                    </a:solidFill>
                  </a:tcPr>
                </a:tc>
                <a:tc>
                  <a:txBody>
                    <a:bodyPr/>
                    <a:lstStyle/>
                    <a:p>
                      <a:pPr rtl="0" fontAlgn="b"/>
                      <a:r>
                        <a:rPr lang="en-US" sz="1500" b="0" u="sng" cap="none" spc="0">
                          <a:solidFill>
                            <a:schemeClr val="bg1"/>
                          </a:solidFill>
                          <a:effectLst/>
                        </a:rPr>
                        <a:t>2021-22</a:t>
                      </a:r>
                    </a:p>
                  </a:txBody>
                  <a:tcPr marL="26115" marR="26115" marT="83567" marB="17410" anchor="ctr">
                    <a:lnL w="12700" cmpd="sng">
                      <a:noFill/>
                    </a:lnL>
                    <a:lnR w="12700" cmpd="sng">
                      <a:noFill/>
                    </a:lnR>
                    <a:lnT w="19050" cap="flat" cmpd="sng" algn="ctr">
                      <a:noFill/>
                      <a:prstDash val="solid"/>
                    </a:lnT>
                    <a:lnB w="38100" cmpd="sng">
                      <a:noFill/>
                    </a:lnB>
                    <a:solidFill>
                      <a:schemeClr val="accent2"/>
                    </a:solidFill>
                  </a:tcPr>
                </a:tc>
                <a:tc>
                  <a:txBody>
                    <a:bodyPr/>
                    <a:lstStyle/>
                    <a:p>
                      <a:pPr rtl="0" fontAlgn="b"/>
                      <a:r>
                        <a:rPr lang="en-US" sz="1500" b="0" u="sng" cap="none" spc="0">
                          <a:solidFill>
                            <a:schemeClr val="bg1"/>
                          </a:solidFill>
                          <a:effectLst/>
                        </a:rPr>
                        <a:t>2022-23</a:t>
                      </a:r>
                    </a:p>
                  </a:txBody>
                  <a:tcPr marL="26115" marR="26115" marT="83567" marB="17410" anchor="ctr">
                    <a:lnL w="12700" cmpd="sng">
                      <a:noFill/>
                    </a:lnL>
                    <a:lnR w="12700" cmpd="sng">
                      <a:noFill/>
                    </a:lnR>
                    <a:lnT w="19050" cap="flat" cmpd="sng" algn="ctr">
                      <a:noFill/>
                      <a:prstDash val="solid"/>
                    </a:lnT>
                    <a:lnB w="38100" cmpd="sng">
                      <a:noFill/>
                    </a:lnB>
                    <a:solidFill>
                      <a:schemeClr val="accent2"/>
                    </a:solidFill>
                  </a:tcPr>
                </a:tc>
                <a:tc>
                  <a:txBody>
                    <a:bodyPr/>
                    <a:lstStyle/>
                    <a:p>
                      <a:pPr rtl="0" fontAlgn="b"/>
                      <a:endParaRPr lang="en-US" sz="1500" b="0" cap="none" spc="0">
                        <a:solidFill>
                          <a:schemeClr val="bg1"/>
                        </a:solidFill>
                        <a:effectLst/>
                      </a:endParaRPr>
                    </a:p>
                  </a:txBody>
                  <a:tcPr marL="26115" marR="26115" marT="83567" marB="17410" anchor="ctr">
                    <a:lnL w="12700" cmpd="sng">
                      <a:noFill/>
                    </a:lnL>
                    <a:lnR w="12700" cmpd="sng">
                      <a:noFill/>
                    </a:lnR>
                    <a:lnT w="19050" cap="flat" cmpd="sng" algn="ctr">
                      <a:noFill/>
                      <a:prstDash val="solid"/>
                    </a:lnT>
                    <a:lnB w="38100" cmpd="sng">
                      <a:noFill/>
                    </a:lnB>
                    <a:solidFill>
                      <a:schemeClr val="accent2"/>
                    </a:solidFill>
                  </a:tcPr>
                </a:tc>
                <a:tc>
                  <a:txBody>
                    <a:bodyPr/>
                    <a:lstStyle/>
                    <a:p>
                      <a:pPr rtl="0" fontAlgn="b"/>
                      <a:r>
                        <a:rPr lang="en-US" sz="1500" b="0" u="sng" cap="none" spc="0">
                          <a:solidFill>
                            <a:schemeClr val="bg1"/>
                          </a:solidFill>
                          <a:effectLst/>
                        </a:rPr>
                        <a:t>Improvement</a:t>
                      </a:r>
                    </a:p>
                  </a:txBody>
                  <a:tcPr marL="26115" marR="26115" marT="83567" marB="1741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657309729"/>
                  </a:ext>
                </a:extLst>
              </a:tr>
              <a:tr h="301538">
                <a:tc>
                  <a:txBody>
                    <a:bodyPr/>
                    <a:lstStyle/>
                    <a:p>
                      <a:pPr rtl="0" fontAlgn="b"/>
                      <a:r>
                        <a:rPr lang="en-US" sz="1100" cap="none" spc="0">
                          <a:solidFill>
                            <a:schemeClr val="tx1"/>
                          </a:solidFill>
                          <a:effectLst/>
                        </a:rPr>
                        <a:t>SHS</a:t>
                      </a:r>
                    </a:p>
                  </a:txBody>
                  <a:tcPr marL="26115" marR="26115" marT="83567" marB="1741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88.34</a:t>
                      </a:r>
                    </a:p>
                  </a:txBody>
                  <a:tcPr marL="26115" marR="26115" marT="83567" marB="1741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91.73</a:t>
                      </a:r>
                    </a:p>
                  </a:txBody>
                  <a:tcPr marL="26115" marR="26115" marT="83567" marB="1741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3.39</a:t>
                      </a:r>
                    </a:p>
                  </a:txBody>
                  <a:tcPr marL="26115" marR="26115" marT="83567" marB="17410" anchor="b">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486586118"/>
                  </a:ext>
                </a:extLst>
              </a:tr>
              <a:tr h="301538">
                <a:tc>
                  <a:txBody>
                    <a:bodyPr/>
                    <a:lstStyle/>
                    <a:p>
                      <a:pPr rtl="0" fontAlgn="b"/>
                      <a:r>
                        <a:rPr lang="en-US" sz="1100" cap="none" spc="0">
                          <a:solidFill>
                            <a:schemeClr val="tx1"/>
                          </a:solidFill>
                          <a:effectLst/>
                        </a:rPr>
                        <a:t>SMS</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90.47</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92.56</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2.09</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106010206"/>
                  </a:ext>
                </a:extLst>
              </a:tr>
              <a:tr h="301538">
                <a:tc>
                  <a:txBody>
                    <a:bodyPr/>
                    <a:lstStyle/>
                    <a:p>
                      <a:pPr rtl="0" fontAlgn="b"/>
                      <a:r>
                        <a:rPr lang="en-US" sz="1100" cap="none" spc="0">
                          <a:solidFill>
                            <a:schemeClr val="tx1"/>
                          </a:solidFill>
                          <a:effectLst/>
                        </a:rPr>
                        <a:t>Piner</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91.17</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93.97</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2.8</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633820678"/>
                  </a:ext>
                </a:extLst>
              </a:tr>
              <a:tr h="301538">
                <a:tc>
                  <a:txBody>
                    <a:bodyPr/>
                    <a:lstStyle/>
                    <a:p>
                      <a:pPr rtl="0" fontAlgn="b"/>
                      <a:r>
                        <a:rPr lang="en-US" sz="1100" cap="none" spc="0">
                          <a:solidFill>
                            <a:schemeClr val="tx1"/>
                          </a:solidFill>
                          <a:effectLst/>
                        </a:rPr>
                        <a:t>Jefferson</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62.07</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76.11</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14.04</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37222778"/>
                  </a:ext>
                </a:extLst>
              </a:tr>
              <a:tr h="323823">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938491375"/>
                  </a:ext>
                </a:extLst>
              </a:tr>
              <a:tr h="301538">
                <a:tc>
                  <a:txBody>
                    <a:bodyPr/>
                    <a:lstStyle/>
                    <a:p>
                      <a:pPr rtl="0" fontAlgn="b"/>
                      <a:r>
                        <a:rPr lang="en-US" sz="1100" cap="none" spc="0">
                          <a:solidFill>
                            <a:schemeClr val="tx1"/>
                          </a:solidFill>
                          <a:effectLst/>
                        </a:rPr>
                        <a:t>Crutchfield</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92.25</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94.22</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1.97</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981238351"/>
                  </a:ext>
                </a:extLst>
              </a:tr>
              <a:tr h="301538">
                <a:tc>
                  <a:txBody>
                    <a:bodyPr/>
                    <a:lstStyle/>
                    <a:p>
                      <a:pPr rtl="0" fontAlgn="b"/>
                      <a:r>
                        <a:rPr lang="en-US" sz="1100" cap="none" spc="0">
                          <a:solidFill>
                            <a:schemeClr val="tx1"/>
                          </a:solidFill>
                          <a:effectLst/>
                        </a:rPr>
                        <a:t>Dillingham</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91.54</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92.93</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1.39</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110685759"/>
                  </a:ext>
                </a:extLst>
              </a:tr>
              <a:tr h="301538">
                <a:tc>
                  <a:txBody>
                    <a:bodyPr/>
                    <a:lstStyle/>
                    <a:p>
                      <a:pPr rtl="0" fontAlgn="b"/>
                      <a:r>
                        <a:rPr lang="en-US" sz="1100" cap="none" spc="0">
                          <a:solidFill>
                            <a:schemeClr val="tx1"/>
                          </a:solidFill>
                          <a:effectLst/>
                        </a:rPr>
                        <a:t>Fairview</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92.42</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94.45</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2.03</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519115169"/>
                  </a:ext>
                </a:extLst>
              </a:tr>
              <a:tr h="301538">
                <a:tc>
                  <a:txBody>
                    <a:bodyPr/>
                    <a:lstStyle/>
                    <a:p>
                      <a:pPr rtl="0" fontAlgn="b"/>
                      <a:r>
                        <a:rPr lang="en-US" sz="1100" cap="none" spc="0">
                          <a:solidFill>
                            <a:schemeClr val="tx1"/>
                          </a:solidFill>
                          <a:effectLst/>
                        </a:rPr>
                        <a:t>Neblett</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91.35</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93.68</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2.33</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14196467"/>
                  </a:ext>
                </a:extLst>
              </a:tr>
              <a:tr h="301538">
                <a:tc>
                  <a:txBody>
                    <a:bodyPr/>
                    <a:lstStyle/>
                    <a:p>
                      <a:pPr rtl="0" fontAlgn="b"/>
                      <a:r>
                        <a:rPr lang="en-US" sz="1100" cap="none" spc="0">
                          <a:solidFill>
                            <a:schemeClr val="tx1"/>
                          </a:solidFill>
                          <a:effectLst/>
                        </a:rPr>
                        <a:t>Sory</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92.44</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95.05</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2.61</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918047045"/>
                  </a:ext>
                </a:extLst>
              </a:tr>
              <a:tr h="301538">
                <a:tc>
                  <a:txBody>
                    <a:bodyPr/>
                    <a:lstStyle/>
                    <a:p>
                      <a:pPr rtl="0" fontAlgn="b"/>
                      <a:r>
                        <a:rPr lang="en-US" sz="1100" cap="none" spc="0">
                          <a:solidFill>
                            <a:schemeClr val="tx1"/>
                          </a:solidFill>
                          <a:effectLst/>
                        </a:rPr>
                        <a:t>Wakefield</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92.39</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93.94</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b"/>
                      <a:r>
                        <a:rPr lang="en-US" sz="1100" cap="none" spc="0">
                          <a:solidFill>
                            <a:schemeClr val="tx1"/>
                          </a:solidFill>
                          <a:effectLst/>
                        </a:rPr>
                        <a:t>1.55</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068464672"/>
                  </a:ext>
                </a:extLst>
              </a:tr>
              <a:tr h="301538">
                <a:tc>
                  <a:txBody>
                    <a:bodyPr/>
                    <a:lstStyle/>
                    <a:p>
                      <a:pPr rtl="0" fontAlgn="b"/>
                      <a:r>
                        <a:rPr lang="en-US" sz="1100" cap="none" spc="0">
                          <a:solidFill>
                            <a:schemeClr val="tx1"/>
                          </a:solidFill>
                          <a:effectLst/>
                        </a:rPr>
                        <a:t>Washington</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algn="r" rtl="0" fontAlgn="b"/>
                      <a:r>
                        <a:rPr lang="en-US" sz="1100" cap="none" spc="0">
                          <a:solidFill>
                            <a:schemeClr val="tx1"/>
                          </a:solidFill>
                          <a:effectLst/>
                        </a:rPr>
                        <a:t>92.45</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algn="r" rtl="0" fontAlgn="b"/>
                      <a:r>
                        <a:rPr lang="en-US" sz="1100" cap="none" spc="0">
                          <a:solidFill>
                            <a:schemeClr val="tx1"/>
                          </a:solidFill>
                          <a:effectLst/>
                        </a:rPr>
                        <a:t>94.22</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rtl="0" fontAlgn="b"/>
                      <a:endParaRPr lang="en-US" sz="1100" cap="none" spc="0">
                        <a:solidFill>
                          <a:schemeClr val="tx1"/>
                        </a:solidFill>
                        <a:effectLst/>
                      </a:endParaRP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algn="r" rtl="0" fontAlgn="b"/>
                      <a:r>
                        <a:rPr lang="en-US" sz="1100" cap="none" spc="0">
                          <a:solidFill>
                            <a:schemeClr val="tx1"/>
                          </a:solidFill>
                          <a:effectLst/>
                        </a:rPr>
                        <a:t>1.77</a:t>
                      </a:r>
                    </a:p>
                  </a:txBody>
                  <a:tcPr marL="26115" marR="26115" marT="83567" marB="17410" anchor="b">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59246371"/>
                  </a:ext>
                </a:extLst>
              </a:tr>
            </a:tbl>
          </a:graphicData>
        </a:graphic>
      </p:graphicFrame>
    </p:spTree>
    <p:extLst>
      <p:ext uri="{BB962C8B-B14F-4D97-AF65-F5344CB8AC3E}">
        <p14:creationId xmlns:p14="http://schemas.microsoft.com/office/powerpoint/2010/main" val="1638265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2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7" name="Rectangle 24">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6">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683180"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1">
            <a:extLst>
              <a:ext uri="{FF2B5EF4-FFF2-40B4-BE49-F238E27FC236}">
                <a16:creationId xmlns:a16="http://schemas.microsoft.com/office/drawing/2014/main" id="{789B2DE0-F67F-6873-4317-C9DA2DBCCA21}"/>
              </a:ext>
            </a:extLst>
          </p:cNvPr>
          <p:cNvSpPr>
            <a:spLocks noChangeArrowheads="1"/>
          </p:cNvSpPr>
          <p:nvPr/>
        </p:nvSpPr>
        <p:spPr bwMode="auto">
          <a:xfrm>
            <a:off x="189690" y="1621510"/>
            <a:ext cx="2210611" cy="28081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182880" defTabSz="914400" fontAlgn="base">
              <a:lnSpc>
                <a:spcPct val="90000"/>
              </a:lnSpc>
              <a:spcBef>
                <a:spcPct val="0"/>
              </a:spcBef>
              <a:spcAft>
                <a:spcPts val="600"/>
              </a:spcAft>
              <a:buClr>
                <a:schemeClr val="accent1"/>
              </a:buClr>
              <a:buSzTx/>
              <a:buFont typeface="Wingdings 2" pitchFamily="18" charset="2"/>
              <a:buChar char=""/>
              <a:tabLst/>
            </a:pPr>
            <a:r>
              <a:rPr kumimoji="0" lang="en-US" altLang="en-US" sz="1200" b="0" i="0" u="none" strike="noStrike" cap="none" normalizeH="0" baseline="0">
                <a:ln>
                  <a:noFill/>
                </a:ln>
                <a:solidFill>
                  <a:srgbClr val="FFFFFF"/>
                </a:solidFill>
                <a:effectLst/>
              </a:rPr>
              <a:t>Judge Payton and Dr. Nix,</a:t>
            </a:r>
          </a:p>
          <a:p>
            <a:pPr marL="0" marR="0" lvl="0" indent="-182880" defTabSz="914400" fontAlgn="base">
              <a:lnSpc>
                <a:spcPct val="90000"/>
              </a:lnSpc>
              <a:spcBef>
                <a:spcPct val="0"/>
              </a:spcBef>
              <a:spcAft>
                <a:spcPts val="600"/>
              </a:spcAft>
              <a:buClr>
                <a:schemeClr val="accent1"/>
              </a:buClr>
              <a:buSzTx/>
              <a:buFont typeface="Wingdings 2" pitchFamily="18" charset="2"/>
              <a:buChar char=""/>
              <a:tabLst/>
            </a:pPr>
            <a:r>
              <a:rPr kumimoji="0" lang="en-US" altLang="en-US" sz="1200" b="0" i="0" u="none" strike="noStrike" cap="none" normalizeH="0" baseline="0">
                <a:ln>
                  <a:noFill/>
                </a:ln>
                <a:solidFill>
                  <a:srgbClr val="FFFFFF"/>
                </a:solidFill>
                <a:effectLst/>
              </a:rPr>
              <a:t>After the Status Hearings from yesterday, our updated information is below detailing the positive impact of the Truancy Tribunal Hearings.</a:t>
            </a:r>
            <a:br>
              <a:rPr kumimoji="0" lang="en-US" altLang="en-US" sz="1200" b="0" i="0" u="none" strike="noStrike" cap="none" normalizeH="0" baseline="0">
                <a:ln>
                  <a:noFill/>
                </a:ln>
                <a:solidFill>
                  <a:srgbClr val="FFFFFF"/>
                </a:solidFill>
                <a:effectLst/>
              </a:rPr>
            </a:br>
            <a:endParaRPr kumimoji="0" lang="en-US" altLang="en-US" sz="1200" b="0" i="0" u="none" strike="noStrike" cap="none" normalizeH="0" baseline="0">
              <a:ln>
                <a:noFill/>
              </a:ln>
              <a:solidFill>
                <a:srgbClr val="FFFFFF"/>
              </a:solidFill>
              <a:effectLst/>
            </a:endParaRPr>
          </a:p>
          <a:p>
            <a:pPr marL="0" marR="0" lvl="0" indent="-182880" defTabSz="914400" fontAlgn="base">
              <a:lnSpc>
                <a:spcPct val="90000"/>
              </a:lnSpc>
              <a:spcBef>
                <a:spcPct val="0"/>
              </a:spcBef>
              <a:spcAft>
                <a:spcPts val="600"/>
              </a:spcAft>
              <a:buClr>
                <a:schemeClr val="accent1"/>
              </a:buClr>
              <a:buSzTx/>
              <a:buFont typeface="Wingdings 2" pitchFamily="18" charset="2"/>
              <a:buChar char=""/>
              <a:tabLst/>
            </a:pPr>
            <a:br>
              <a:rPr kumimoji="0" lang="en-US" altLang="en-US" sz="1200" b="0" i="0" u="none" strike="noStrike" cap="none" normalizeH="0" baseline="0">
                <a:ln>
                  <a:noFill/>
                </a:ln>
                <a:solidFill>
                  <a:srgbClr val="FFFFFF"/>
                </a:solidFill>
                <a:effectLst/>
              </a:rPr>
            </a:br>
            <a:endParaRPr kumimoji="0" lang="en-US" altLang="en-US" sz="1200" b="0" i="0" u="none" strike="noStrike" cap="none" normalizeH="0" baseline="0">
              <a:ln>
                <a:noFill/>
              </a:ln>
              <a:solidFill>
                <a:srgbClr val="FFFFFF"/>
              </a:solidFill>
              <a:effectLst/>
            </a:endParaRPr>
          </a:p>
          <a:p>
            <a:pPr marL="0" marR="0" lvl="0" indent="-182880" defTabSz="914400" fontAlgn="base">
              <a:lnSpc>
                <a:spcPct val="90000"/>
              </a:lnSpc>
              <a:spcBef>
                <a:spcPct val="0"/>
              </a:spcBef>
              <a:spcAft>
                <a:spcPts val="600"/>
              </a:spcAft>
              <a:buClr>
                <a:schemeClr val="accent1"/>
              </a:buClr>
              <a:buSzTx/>
              <a:buFont typeface="Wingdings 2" pitchFamily="18" charset="2"/>
              <a:buChar char=""/>
              <a:tabLst/>
            </a:pPr>
            <a:br>
              <a:rPr kumimoji="0" lang="en-US" altLang="en-US" sz="1200" b="0" i="0" u="none" strike="noStrike" cap="none" normalizeH="0" baseline="0">
                <a:ln>
                  <a:noFill/>
                </a:ln>
                <a:solidFill>
                  <a:srgbClr val="FFFFFF"/>
                </a:solidFill>
                <a:effectLst/>
              </a:rPr>
            </a:br>
            <a:endParaRPr kumimoji="0" lang="en-US" altLang="en-US" sz="1200" b="0" i="0" u="none" strike="noStrike" cap="none" normalizeH="0" baseline="0">
              <a:ln>
                <a:noFill/>
              </a:ln>
              <a:solidFill>
                <a:srgbClr val="FFFFFF"/>
              </a:solidFill>
              <a:effectLst/>
            </a:endParaRPr>
          </a:p>
        </p:txBody>
      </p:sp>
      <p:sp>
        <p:nvSpPr>
          <p:cNvPr id="39" name="Rectangle 28">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 name="Table 1">
            <a:extLst>
              <a:ext uri="{FF2B5EF4-FFF2-40B4-BE49-F238E27FC236}">
                <a16:creationId xmlns:a16="http://schemas.microsoft.com/office/drawing/2014/main" id="{CACE2467-5964-3482-3EC5-F8696959EA76}"/>
              </a:ext>
            </a:extLst>
          </p:cNvPr>
          <p:cNvGraphicFramePr>
            <a:graphicFrameLocks noGrp="1"/>
          </p:cNvGraphicFramePr>
          <p:nvPr>
            <p:extLst>
              <p:ext uri="{D42A27DB-BD31-4B8C-83A1-F6EECF244321}">
                <p14:modId xmlns:p14="http://schemas.microsoft.com/office/powerpoint/2010/main" val="363587155"/>
              </p:ext>
            </p:extLst>
          </p:nvPr>
        </p:nvGraphicFramePr>
        <p:xfrm>
          <a:off x="3174663" y="561108"/>
          <a:ext cx="5359101" cy="4008563"/>
        </p:xfrm>
        <a:graphic>
          <a:graphicData uri="http://schemas.openxmlformats.org/drawingml/2006/table">
            <a:tbl>
              <a:tblPr firstRow="1" bandRow="1">
                <a:noFill/>
              </a:tblPr>
              <a:tblGrid>
                <a:gridCol w="1200365">
                  <a:extLst>
                    <a:ext uri="{9D8B030D-6E8A-4147-A177-3AD203B41FA5}">
                      <a16:colId xmlns:a16="http://schemas.microsoft.com/office/drawing/2014/main" val="1662751152"/>
                    </a:ext>
                  </a:extLst>
                </a:gridCol>
                <a:gridCol w="918479">
                  <a:extLst>
                    <a:ext uri="{9D8B030D-6E8A-4147-A177-3AD203B41FA5}">
                      <a16:colId xmlns:a16="http://schemas.microsoft.com/office/drawing/2014/main" val="3219571933"/>
                    </a:ext>
                  </a:extLst>
                </a:gridCol>
                <a:gridCol w="1183667">
                  <a:extLst>
                    <a:ext uri="{9D8B030D-6E8A-4147-A177-3AD203B41FA5}">
                      <a16:colId xmlns:a16="http://schemas.microsoft.com/office/drawing/2014/main" val="148395041"/>
                    </a:ext>
                  </a:extLst>
                </a:gridCol>
                <a:gridCol w="948048">
                  <a:extLst>
                    <a:ext uri="{9D8B030D-6E8A-4147-A177-3AD203B41FA5}">
                      <a16:colId xmlns:a16="http://schemas.microsoft.com/office/drawing/2014/main" val="2346864933"/>
                    </a:ext>
                  </a:extLst>
                </a:gridCol>
                <a:gridCol w="1108542">
                  <a:extLst>
                    <a:ext uri="{9D8B030D-6E8A-4147-A177-3AD203B41FA5}">
                      <a16:colId xmlns:a16="http://schemas.microsoft.com/office/drawing/2014/main" val="2064108757"/>
                    </a:ext>
                  </a:extLst>
                </a:gridCol>
              </a:tblGrid>
              <a:tr h="951595">
                <a:tc>
                  <a:txBody>
                    <a:bodyPr/>
                    <a:lstStyle/>
                    <a:p>
                      <a:pPr rtl="0" fontAlgn="b"/>
                      <a:br>
                        <a:rPr lang="en-US" sz="1200" b="1" cap="none" spc="0">
                          <a:solidFill>
                            <a:schemeClr val="bg1"/>
                          </a:solidFill>
                          <a:effectLst/>
                        </a:rPr>
                      </a:br>
                      <a:endParaRPr lang="en-US" sz="1200" b="1" cap="none" spc="0">
                        <a:solidFill>
                          <a:schemeClr val="bg1"/>
                        </a:solidFill>
                        <a:effectLst/>
                      </a:endParaRPr>
                    </a:p>
                  </a:txBody>
                  <a:tcPr marL="56771" marR="40551" marT="81102" marB="81102" anchor="ctr">
                    <a:lnL w="12700" cmpd="sng">
                      <a:noFill/>
                    </a:lnL>
                    <a:lnR w="12700" cmpd="sng">
                      <a:noFill/>
                    </a:lnR>
                    <a:lnT w="19050" cap="flat" cmpd="sng" algn="ctr">
                      <a:noFill/>
                      <a:prstDash val="solid"/>
                    </a:lnT>
                    <a:lnB w="38100" cmpd="sng">
                      <a:noFill/>
                    </a:lnB>
                    <a:solidFill>
                      <a:schemeClr val="tx1"/>
                    </a:solidFill>
                  </a:tcPr>
                </a:tc>
                <a:tc>
                  <a:txBody>
                    <a:bodyPr/>
                    <a:lstStyle/>
                    <a:p>
                      <a:pPr rtl="0" fontAlgn="b"/>
                      <a:r>
                        <a:rPr lang="en-US" sz="1200" b="1" cap="none" spc="0">
                          <a:solidFill>
                            <a:schemeClr val="bg1"/>
                          </a:solidFill>
                          <a:effectLst/>
                        </a:rPr>
                        <a:t>Number of Students</a:t>
                      </a:r>
                      <a:br>
                        <a:rPr lang="en-US" sz="1200" b="1" cap="none" spc="0">
                          <a:solidFill>
                            <a:schemeClr val="bg1"/>
                          </a:solidFill>
                          <a:effectLst/>
                        </a:rPr>
                      </a:br>
                      <a:endParaRPr lang="en-US" sz="1200" b="1" cap="none" spc="0">
                        <a:solidFill>
                          <a:schemeClr val="bg1"/>
                        </a:solidFill>
                        <a:effectLst/>
                      </a:endParaRPr>
                    </a:p>
                  </a:txBody>
                  <a:tcPr marL="56771" marR="40551" marT="81102" marB="81102" anchor="ctr">
                    <a:lnL w="12700" cmpd="sng">
                      <a:noFill/>
                    </a:lnL>
                    <a:lnR w="12700" cmpd="sng">
                      <a:noFill/>
                    </a:lnR>
                    <a:lnT w="19050" cap="flat" cmpd="sng" algn="ctr">
                      <a:noFill/>
                      <a:prstDash val="solid"/>
                    </a:lnT>
                    <a:lnB w="38100" cmpd="sng">
                      <a:noFill/>
                    </a:lnB>
                    <a:solidFill>
                      <a:schemeClr val="tx1"/>
                    </a:solidFill>
                  </a:tcPr>
                </a:tc>
                <a:tc>
                  <a:txBody>
                    <a:bodyPr/>
                    <a:lstStyle/>
                    <a:p>
                      <a:pPr rtl="0" fontAlgn="b"/>
                      <a:r>
                        <a:rPr lang="en-US" sz="1200" b="1" cap="none" spc="0">
                          <a:solidFill>
                            <a:schemeClr val="bg1"/>
                          </a:solidFill>
                          <a:effectLst/>
                        </a:rPr>
                        <a:t>Number of Unexcused Absences</a:t>
                      </a:r>
                      <a:br>
                        <a:rPr lang="en-US" sz="1200" b="1" cap="none" spc="0">
                          <a:solidFill>
                            <a:schemeClr val="bg1"/>
                          </a:solidFill>
                          <a:effectLst/>
                        </a:rPr>
                      </a:br>
                      <a:endParaRPr lang="en-US" sz="1200" b="1" cap="none" spc="0">
                        <a:solidFill>
                          <a:schemeClr val="bg1"/>
                        </a:solidFill>
                        <a:effectLst/>
                      </a:endParaRPr>
                    </a:p>
                  </a:txBody>
                  <a:tcPr marL="56771" marR="40551" marT="81102" marB="81102" anchor="ctr">
                    <a:lnL w="12700" cmpd="sng">
                      <a:noFill/>
                    </a:lnL>
                    <a:lnR w="12700" cmpd="sng">
                      <a:noFill/>
                    </a:lnR>
                    <a:lnT w="19050" cap="flat" cmpd="sng" algn="ctr">
                      <a:noFill/>
                      <a:prstDash val="solid"/>
                    </a:lnT>
                    <a:lnB w="38100" cmpd="sng">
                      <a:noFill/>
                    </a:lnB>
                    <a:solidFill>
                      <a:schemeClr val="tx1"/>
                    </a:solidFill>
                  </a:tcPr>
                </a:tc>
                <a:tc>
                  <a:txBody>
                    <a:bodyPr/>
                    <a:lstStyle/>
                    <a:p>
                      <a:pPr rtl="0" fontAlgn="b"/>
                      <a:r>
                        <a:rPr lang="en-US" sz="1200" b="1" cap="none" spc="0">
                          <a:solidFill>
                            <a:schemeClr val="bg1"/>
                          </a:solidFill>
                          <a:effectLst/>
                        </a:rPr>
                        <a:t>Number of Failed Classes</a:t>
                      </a:r>
                      <a:br>
                        <a:rPr lang="en-US" sz="1200" b="1" cap="none" spc="0">
                          <a:solidFill>
                            <a:schemeClr val="bg1"/>
                          </a:solidFill>
                          <a:effectLst/>
                        </a:rPr>
                      </a:br>
                      <a:endParaRPr lang="en-US" sz="1200" b="1" cap="none" spc="0">
                        <a:solidFill>
                          <a:schemeClr val="bg1"/>
                        </a:solidFill>
                        <a:effectLst/>
                      </a:endParaRPr>
                    </a:p>
                  </a:txBody>
                  <a:tcPr marL="56771" marR="40551" marT="81102" marB="81102" anchor="ctr">
                    <a:lnL w="12700" cmpd="sng">
                      <a:noFill/>
                    </a:lnL>
                    <a:lnR w="12700" cmpd="sng">
                      <a:noFill/>
                    </a:lnR>
                    <a:lnT w="19050" cap="flat" cmpd="sng" algn="ctr">
                      <a:noFill/>
                      <a:prstDash val="solid"/>
                    </a:lnT>
                    <a:lnB w="38100" cmpd="sng">
                      <a:noFill/>
                    </a:lnB>
                    <a:solidFill>
                      <a:schemeClr val="tx1"/>
                    </a:solidFill>
                  </a:tcPr>
                </a:tc>
                <a:tc>
                  <a:txBody>
                    <a:bodyPr/>
                    <a:lstStyle/>
                    <a:p>
                      <a:pPr rtl="0" fontAlgn="b"/>
                      <a:r>
                        <a:rPr lang="en-US" sz="1200" b="1" cap="none" spc="0">
                          <a:solidFill>
                            <a:schemeClr val="bg1"/>
                          </a:solidFill>
                          <a:effectLst/>
                        </a:rPr>
                        <a:t>Number of Discipline Incidents</a:t>
                      </a:r>
                      <a:br>
                        <a:rPr lang="en-US" sz="1200" b="1" cap="none" spc="0">
                          <a:solidFill>
                            <a:schemeClr val="bg1"/>
                          </a:solidFill>
                          <a:effectLst/>
                        </a:rPr>
                      </a:br>
                      <a:endParaRPr lang="en-US" sz="1200" b="1" cap="none" spc="0">
                        <a:solidFill>
                          <a:schemeClr val="bg1"/>
                        </a:solidFill>
                        <a:effectLst/>
                      </a:endParaRPr>
                    </a:p>
                  </a:txBody>
                  <a:tcPr marL="56771" marR="40551" marT="81102" marB="81102"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4131599952"/>
                  </a:ext>
                </a:extLst>
              </a:tr>
              <a:tr h="449190">
                <a:tc>
                  <a:txBody>
                    <a:bodyPr/>
                    <a:lstStyle/>
                    <a:p>
                      <a:pPr algn="ctr" rtl="0" fontAlgn="b"/>
                      <a:r>
                        <a:rPr lang="en-US" sz="1100" b="1" cap="none" spc="0">
                          <a:solidFill>
                            <a:schemeClr val="tx1"/>
                          </a:solidFill>
                          <a:effectLst/>
                        </a:rPr>
                        <a:t>Original Hearing</a:t>
                      </a:r>
                      <a:br>
                        <a:rPr lang="en-US" sz="1100" b="1" cap="none" spc="0">
                          <a:solidFill>
                            <a:schemeClr val="tx1"/>
                          </a:solidFill>
                          <a:effectLst/>
                        </a:rPr>
                      </a:br>
                      <a:endParaRPr lang="en-US" sz="1100" b="1" cap="none" spc="0">
                        <a:solidFill>
                          <a:schemeClr val="tx1"/>
                        </a:solidFill>
                        <a:effectLst/>
                      </a:endParaRPr>
                    </a:p>
                  </a:txBody>
                  <a:tcPr marL="56771" marR="40551" marT="11239" marB="81102"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rtl="0" fontAlgn="b"/>
                      <a:r>
                        <a:rPr lang="en-US" sz="1100" cap="none" spc="0">
                          <a:solidFill>
                            <a:schemeClr val="tx1"/>
                          </a:solidFill>
                          <a:effectLst/>
                        </a:rPr>
                        <a:t>127</a:t>
                      </a:r>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rtl="0" fontAlgn="b"/>
                      <a:r>
                        <a:rPr lang="en-US" sz="1100" cap="none" spc="0">
                          <a:solidFill>
                            <a:schemeClr val="tx1"/>
                          </a:solidFill>
                          <a:effectLst/>
                        </a:rPr>
                        <a:t>2727</a:t>
                      </a:r>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rtl="0" fontAlgn="b"/>
                      <a:r>
                        <a:rPr lang="en-US" sz="1100" cap="none" spc="0">
                          <a:solidFill>
                            <a:schemeClr val="tx1"/>
                          </a:solidFill>
                          <a:effectLst/>
                        </a:rPr>
                        <a:t>168</a:t>
                      </a:r>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rtl="0" fontAlgn="b"/>
                      <a:r>
                        <a:rPr lang="en-US" sz="1100" cap="none" spc="0">
                          <a:solidFill>
                            <a:schemeClr val="tx1"/>
                          </a:solidFill>
                          <a:effectLst/>
                        </a:rPr>
                        <a:t>241</a:t>
                      </a:r>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2438969530"/>
                  </a:ext>
                </a:extLst>
              </a:tr>
              <a:tr h="449190">
                <a:tc>
                  <a:txBody>
                    <a:bodyPr/>
                    <a:lstStyle/>
                    <a:p>
                      <a:pPr algn="ctr" rtl="0" fontAlgn="b"/>
                      <a:r>
                        <a:rPr lang="en-US" sz="1100" b="1" cap="none" spc="0">
                          <a:solidFill>
                            <a:schemeClr val="tx1"/>
                          </a:solidFill>
                          <a:effectLst/>
                        </a:rPr>
                        <a:t>Status Hearing</a:t>
                      </a:r>
                      <a:br>
                        <a:rPr lang="en-US" sz="1100" b="1" cap="none" spc="0">
                          <a:solidFill>
                            <a:schemeClr val="tx1"/>
                          </a:solidFill>
                          <a:effectLst/>
                        </a:rPr>
                      </a:br>
                      <a:endParaRPr lang="en-US" sz="1100" b="1" cap="none" spc="0">
                        <a:solidFill>
                          <a:schemeClr val="tx1"/>
                        </a:solidFill>
                        <a:effectLst/>
                      </a:endParaRPr>
                    </a:p>
                  </a:txBody>
                  <a:tcPr marL="56771" marR="40551" marT="11239" marB="81102"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rtl="0" fontAlgn="b"/>
                      <a:r>
                        <a:rPr lang="en-US" sz="1100" cap="none" spc="0">
                          <a:solidFill>
                            <a:schemeClr val="tx1"/>
                          </a:solidFill>
                          <a:effectLst/>
                        </a:rPr>
                        <a:t>127</a:t>
                      </a:r>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rtl="0" fontAlgn="b"/>
                      <a:r>
                        <a:rPr lang="en-US" sz="1100" cap="none" spc="0">
                          <a:solidFill>
                            <a:schemeClr val="tx1"/>
                          </a:solidFill>
                          <a:effectLst/>
                        </a:rPr>
                        <a:t>713</a:t>
                      </a:r>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rtl="0" fontAlgn="b"/>
                      <a:r>
                        <a:rPr lang="en-US" sz="1100" cap="none" spc="0">
                          <a:solidFill>
                            <a:schemeClr val="tx1"/>
                          </a:solidFill>
                          <a:effectLst/>
                        </a:rPr>
                        <a:t>90</a:t>
                      </a:r>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rtl="0" fontAlgn="b"/>
                      <a:r>
                        <a:rPr lang="en-US" sz="1100" cap="none" spc="0">
                          <a:solidFill>
                            <a:schemeClr val="tx1"/>
                          </a:solidFill>
                          <a:effectLst/>
                        </a:rPr>
                        <a:t>40</a:t>
                      </a:r>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170388100"/>
                  </a:ext>
                </a:extLst>
              </a:tr>
              <a:tr h="449190">
                <a:tc>
                  <a:txBody>
                    <a:bodyPr/>
                    <a:lstStyle/>
                    <a:p>
                      <a:pPr algn="ctr" rtl="0" fontAlgn="b"/>
                      <a:r>
                        <a:rPr lang="en-US" sz="1100" b="1" cap="none" spc="0">
                          <a:solidFill>
                            <a:schemeClr val="tx1"/>
                          </a:solidFill>
                          <a:effectLst/>
                        </a:rPr>
                        <a:t>Difference</a:t>
                      </a:r>
                      <a:br>
                        <a:rPr lang="en-US" sz="1100" b="1" cap="none" spc="0">
                          <a:solidFill>
                            <a:schemeClr val="tx1"/>
                          </a:solidFill>
                          <a:effectLst/>
                        </a:rPr>
                      </a:br>
                      <a:endParaRPr lang="en-US" sz="1100" b="1" cap="none" spc="0">
                        <a:solidFill>
                          <a:schemeClr val="tx1"/>
                        </a:solidFill>
                        <a:effectLst/>
                      </a:endParaRPr>
                    </a:p>
                  </a:txBody>
                  <a:tcPr marL="56771" marR="40551" marT="11239" marB="81102"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rtl="0" fontAlgn="b"/>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rtl="0" fontAlgn="b"/>
                      <a:r>
                        <a:rPr lang="en-US" sz="1100" cap="none" spc="0">
                          <a:solidFill>
                            <a:schemeClr val="tx1"/>
                          </a:solidFill>
                          <a:effectLst/>
                        </a:rPr>
                        <a:t>-2014</a:t>
                      </a:r>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rtl="0" fontAlgn="b"/>
                      <a:r>
                        <a:rPr lang="en-US" sz="1100" cap="none" spc="0">
                          <a:solidFill>
                            <a:schemeClr val="tx1"/>
                          </a:solidFill>
                          <a:effectLst/>
                        </a:rPr>
                        <a:t>-78</a:t>
                      </a:r>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rtl="0" fontAlgn="b"/>
                      <a:r>
                        <a:rPr lang="en-US" sz="1100" cap="none" spc="0">
                          <a:solidFill>
                            <a:schemeClr val="tx1"/>
                          </a:solidFill>
                          <a:effectLst/>
                        </a:rPr>
                        <a:t>-201</a:t>
                      </a:r>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2862374134"/>
                  </a:ext>
                </a:extLst>
              </a:tr>
              <a:tr h="935801">
                <a:tc>
                  <a:txBody>
                    <a:bodyPr/>
                    <a:lstStyle/>
                    <a:p>
                      <a:pPr algn="ctr" rtl="0" fontAlgn="b"/>
                      <a:r>
                        <a:rPr lang="en-US" sz="1100" b="1" cap="none" spc="0">
                          <a:solidFill>
                            <a:schemeClr val="tx1"/>
                          </a:solidFill>
                          <a:effectLst/>
                        </a:rPr>
                        <a:t>% +/-</a:t>
                      </a:r>
                      <a:br>
                        <a:rPr lang="en-US" sz="1100" b="1" cap="none" spc="0">
                          <a:solidFill>
                            <a:schemeClr val="tx1"/>
                          </a:solidFill>
                          <a:effectLst/>
                        </a:rPr>
                      </a:br>
                      <a:endParaRPr lang="en-US" sz="1100" b="1" cap="none" spc="0">
                        <a:solidFill>
                          <a:schemeClr val="tx1"/>
                        </a:solidFill>
                        <a:effectLst/>
                      </a:endParaRPr>
                    </a:p>
                  </a:txBody>
                  <a:tcPr marL="56771" marR="40551" marT="11239" marB="81102"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rtl="0" fontAlgn="b"/>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rtl="0" fontAlgn="b"/>
                      <a:r>
                        <a:rPr lang="en-US" sz="1100" cap="none" spc="0">
                          <a:solidFill>
                            <a:schemeClr val="tx1"/>
                          </a:solidFill>
                          <a:effectLst/>
                        </a:rPr>
                        <a:t>74% decrease in Unexcused Absences</a:t>
                      </a:r>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rtl="0" fontAlgn="b"/>
                      <a:r>
                        <a:rPr lang="en-US" sz="1100" cap="none" spc="0">
                          <a:solidFill>
                            <a:schemeClr val="tx1"/>
                          </a:solidFill>
                          <a:effectLst/>
                        </a:rPr>
                        <a:t>47% decrease in Failed Classes</a:t>
                      </a:r>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rtl="0" fontAlgn="b"/>
                      <a:r>
                        <a:rPr lang="it-IT" sz="1100" cap="none" spc="0">
                          <a:solidFill>
                            <a:schemeClr val="tx1"/>
                          </a:solidFill>
                          <a:effectLst/>
                        </a:rPr>
                        <a:t>83% decrease in Discipline Incidents</a:t>
                      </a:r>
                      <a:br>
                        <a:rPr lang="it-IT" sz="1100" cap="none" spc="0">
                          <a:solidFill>
                            <a:schemeClr val="tx1"/>
                          </a:solidFill>
                          <a:effectLst/>
                        </a:rPr>
                      </a:br>
                      <a:endParaRPr lang="it-IT" sz="1100" cap="none" spc="0">
                        <a:solidFill>
                          <a:schemeClr val="tx1"/>
                        </a:solidFill>
                        <a:effectLst/>
                      </a:endParaRPr>
                    </a:p>
                  </a:txBody>
                  <a:tcPr marL="56771" marR="40551" marT="11239" marB="81102"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353550370"/>
                  </a:ext>
                </a:extLst>
              </a:tr>
              <a:tr h="773597">
                <a:tc>
                  <a:txBody>
                    <a:bodyPr/>
                    <a:lstStyle/>
                    <a:p>
                      <a:pPr algn="ctr" rtl="0" fontAlgn="b"/>
                      <a:r>
                        <a:rPr lang="en-US" sz="1100" b="1" cap="none" spc="0">
                          <a:solidFill>
                            <a:schemeClr val="tx1"/>
                          </a:solidFill>
                          <a:effectLst/>
                        </a:rPr>
                        <a:t>ADA funding due to decrease in UA</a:t>
                      </a:r>
                      <a:br>
                        <a:rPr lang="en-US" sz="1100" b="1" cap="none" spc="0">
                          <a:solidFill>
                            <a:schemeClr val="tx1"/>
                          </a:solidFill>
                          <a:effectLst/>
                        </a:rPr>
                      </a:br>
                      <a:endParaRPr lang="en-US" sz="1100" b="1" cap="none" spc="0">
                        <a:solidFill>
                          <a:schemeClr val="tx1"/>
                        </a:solidFill>
                        <a:effectLst/>
                      </a:endParaRPr>
                    </a:p>
                  </a:txBody>
                  <a:tcPr marL="56771" marR="40551" marT="11239" marB="81102" anchor="b">
                    <a:lnL w="12700" cmpd="sng">
                      <a:noFill/>
                      <a:prstDash val="solid"/>
                    </a:lnL>
                    <a:lnR w="12700" cmpd="sng">
                      <a:noFill/>
                      <a:prstDash val="solid"/>
                    </a:lnR>
                    <a:lnT w="12700" cmpd="sng">
                      <a:noFill/>
                      <a:prstDash val="solid"/>
                    </a:lnT>
                    <a:lnB w="12700" cmpd="sng">
                      <a:noFill/>
                      <a:prstDash val="solid"/>
                    </a:lnB>
                    <a:noFill/>
                  </a:tcPr>
                </a:tc>
                <a:tc>
                  <a:txBody>
                    <a:bodyPr/>
                    <a:lstStyle/>
                    <a:p>
                      <a:pPr rtl="0" fontAlgn="b"/>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rtl="0" fontAlgn="b"/>
                      <a:r>
                        <a:rPr lang="en-US" sz="1100" b="1" cap="none" spc="0">
                          <a:solidFill>
                            <a:schemeClr val="tx1"/>
                          </a:solidFill>
                          <a:effectLst/>
                        </a:rPr>
                        <a:t>$106,742</a:t>
                      </a:r>
                      <a:br>
                        <a:rPr lang="en-US" sz="1100" b="1" cap="none" spc="0">
                          <a:solidFill>
                            <a:schemeClr val="tx1"/>
                          </a:solidFill>
                          <a:effectLst/>
                        </a:rPr>
                      </a:br>
                      <a:endParaRPr lang="en-US" sz="1100" b="1" cap="none" spc="0">
                        <a:solidFill>
                          <a:schemeClr val="tx1"/>
                        </a:solidFill>
                        <a:effectLst/>
                      </a:endParaRPr>
                    </a:p>
                  </a:txBody>
                  <a:tcPr marL="56771" marR="40551" marT="11239" marB="81102" anchor="b">
                    <a:lnL w="12700" cmpd="sng">
                      <a:noFill/>
                      <a:prstDash val="solid"/>
                    </a:lnL>
                    <a:lnR w="12700" cmpd="sng">
                      <a:noFill/>
                      <a:prstDash val="solid"/>
                    </a:lnR>
                    <a:lnT w="12700" cmpd="sng">
                      <a:noFill/>
                      <a:prstDash val="solid"/>
                    </a:lnT>
                    <a:lnB w="12700" cmpd="sng">
                      <a:noFill/>
                      <a:prstDash val="solid"/>
                    </a:lnB>
                    <a:noFill/>
                  </a:tcPr>
                </a:tc>
                <a:tc>
                  <a:txBody>
                    <a:bodyPr/>
                    <a:lstStyle/>
                    <a:p>
                      <a:pPr rtl="0" fontAlgn="b"/>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mpd="sng">
                      <a:noFill/>
                      <a:prstDash val="solid"/>
                    </a:lnT>
                    <a:lnB w="12700" cmpd="sng">
                      <a:noFill/>
                      <a:prstDash val="solid"/>
                    </a:lnB>
                    <a:noFill/>
                  </a:tcPr>
                </a:tc>
                <a:tc>
                  <a:txBody>
                    <a:bodyPr/>
                    <a:lstStyle/>
                    <a:p>
                      <a:pPr rtl="0" fontAlgn="b"/>
                      <a:br>
                        <a:rPr lang="en-US" sz="1100" cap="none" spc="0">
                          <a:solidFill>
                            <a:schemeClr val="tx1"/>
                          </a:solidFill>
                          <a:effectLst/>
                        </a:rPr>
                      </a:br>
                      <a:endParaRPr lang="en-US" sz="1100" cap="none" spc="0">
                        <a:solidFill>
                          <a:schemeClr val="tx1"/>
                        </a:solidFill>
                        <a:effectLst/>
                      </a:endParaRPr>
                    </a:p>
                  </a:txBody>
                  <a:tcPr marL="56771" marR="40551" marT="11239" marB="81102"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22874005"/>
                  </a:ext>
                </a:extLst>
              </a:tr>
            </a:tbl>
          </a:graphicData>
        </a:graphic>
      </p:graphicFrame>
    </p:spTree>
    <p:extLst>
      <p:ext uri="{BB962C8B-B14F-4D97-AF65-F5344CB8AC3E}">
        <p14:creationId xmlns:p14="http://schemas.microsoft.com/office/powerpoint/2010/main" val="1921659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90">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3" name="Rectangle 92">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590" y="567993"/>
            <a:ext cx="3256410" cy="3996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1">
            <a:extLst>
              <a:ext uri="{FF2B5EF4-FFF2-40B4-BE49-F238E27FC236}">
                <a16:creationId xmlns:a16="http://schemas.microsoft.com/office/drawing/2014/main" id="{B763DEC2-19F0-9EFA-681C-5D2ACCBC1958}"/>
              </a:ext>
            </a:extLst>
          </p:cNvPr>
          <p:cNvSpPr>
            <a:spLocks noChangeArrowheads="1"/>
          </p:cNvSpPr>
          <p:nvPr/>
        </p:nvSpPr>
        <p:spPr bwMode="auto">
          <a:xfrm>
            <a:off x="6121042" y="1955260"/>
            <a:ext cx="2741143" cy="236842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182880" defTabSz="914400" fontAlgn="base">
              <a:lnSpc>
                <a:spcPct val="90000"/>
              </a:lnSpc>
              <a:spcBef>
                <a:spcPct val="0"/>
              </a:spcBef>
              <a:spcAft>
                <a:spcPts val="600"/>
              </a:spcAft>
              <a:buClr>
                <a:schemeClr val="accent1"/>
              </a:buClr>
              <a:buSzTx/>
              <a:buFont typeface="Wingdings 2" pitchFamily="18" charset="2"/>
              <a:buChar char=""/>
              <a:tabLst/>
            </a:pPr>
            <a:r>
              <a:rPr kumimoji="0" lang="en-US" altLang="en-US" sz="1200" b="0" i="0" u="none" strike="noStrike" cap="none" normalizeH="0" baseline="0">
                <a:ln>
                  <a:noFill/>
                </a:ln>
                <a:solidFill>
                  <a:srgbClr val="FFFFFF"/>
                </a:solidFill>
                <a:effectLst/>
              </a:rPr>
              <a:t>I'll update final data for failed classes  in a few weeks when grades update for the end of the year. </a:t>
            </a:r>
          </a:p>
          <a:p>
            <a:pPr marL="0" marR="0" lvl="0" indent="-182880" defTabSz="914400" fontAlgn="base">
              <a:lnSpc>
                <a:spcPct val="90000"/>
              </a:lnSpc>
              <a:spcBef>
                <a:spcPct val="0"/>
              </a:spcBef>
              <a:spcAft>
                <a:spcPts val="600"/>
              </a:spcAft>
              <a:buClr>
                <a:schemeClr val="accent1"/>
              </a:buClr>
              <a:buSzTx/>
              <a:buFont typeface="Wingdings 2" pitchFamily="18" charset="2"/>
              <a:buChar char=""/>
              <a:tabLst/>
            </a:pPr>
            <a:br>
              <a:rPr kumimoji="0" lang="en-US" altLang="en-US" sz="1200" b="0" i="0" u="none" strike="noStrike" cap="none" normalizeH="0" baseline="0">
                <a:ln>
                  <a:noFill/>
                </a:ln>
                <a:solidFill>
                  <a:srgbClr val="FFFFFF"/>
                </a:solidFill>
                <a:effectLst/>
              </a:rPr>
            </a:br>
            <a:endParaRPr kumimoji="0" lang="en-US" altLang="en-US" sz="1200" b="0" i="0" u="none" strike="noStrike" cap="none" normalizeH="0" baseline="0">
              <a:ln>
                <a:noFill/>
              </a:ln>
              <a:solidFill>
                <a:srgbClr val="FFFFFF"/>
              </a:solidFill>
              <a:effectLst/>
            </a:endParaRPr>
          </a:p>
          <a:p>
            <a:pPr marL="0" marR="0" lvl="0" indent="-182880" defTabSz="914400" fontAlgn="base">
              <a:lnSpc>
                <a:spcPct val="90000"/>
              </a:lnSpc>
              <a:spcBef>
                <a:spcPct val="0"/>
              </a:spcBef>
              <a:spcAft>
                <a:spcPts val="600"/>
              </a:spcAft>
              <a:buClr>
                <a:schemeClr val="accent1"/>
              </a:buClr>
              <a:buSzTx/>
              <a:buFont typeface="Wingdings 2" pitchFamily="18" charset="2"/>
              <a:buChar char=""/>
              <a:tabLst/>
            </a:pPr>
            <a:br>
              <a:rPr kumimoji="0" lang="en-US" altLang="en-US" sz="1200" b="0" i="0" u="none" strike="noStrike" cap="none" normalizeH="0" baseline="0">
                <a:ln>
                  <a:noFill/>
                </a:ln>
                <a:solidFill>
                  <a:srgbClr val="FFFFFF"/>
                </a:solidFill>
                <a:effectLst/>
              </a:rPr>
            </a:br>
            <a:endParaRPr kumimoji="0" lang="en-US" altLang="en-US" sz="1200" b="0" i="0" u="none" strike="noStrike" cap="none" normalizeH="0" baseline="0">
              <a:ln>
                <a:noFill/>
              </a:ln>
              <a:solidFill>
                <a:srgbClr val="FFFFFF"/>
              </a:solidFill>
              <a:effectLst/>
            </a:endParaRPr>
          </a:p>
        </p:txBody>
      </p:sp>
      <p:graphicFrame>
        <p:nvGraphicFramePr>
          <p:cNvPr id="2" name="Table 1">
            <a:extLst>
              <a:ext uri="{FF2B5EF4-FFF2-40B4-BE49-F238E27FC236}">
                <a16:creationId xmlns:a16="http://schemas.microsoft.com/office/drawing/2014/main" id="{662C3643-4CF3-60C3-20D6-E6D322C0F936}"/>
              </a:ext>
            </a:extLst>
          </p:cNvPr>
          <p:cNvGraphicFramePr>
            <a:graphicFrameLocks noGrp="1"/>
          </p:cNvGraphicFramePr>
          <p:nvPr>
            <p:extLst>
              <p:ext uri="{D42A27DB-BD31-4B8C-83A1-F6EECF244321}">
                <p14:modId xmlns:p14="http://schemas.microsoft.com/office/powerpoint/2010/main" val="923671537"/>
              </p:ext>
            </p:extLst>
          </p:nvPr>
        </p:nvGraphicFramePr>
        <p:xfrm>
          <a:off x="648386" y="923339"/>
          <a:ext cx="4875732" cy="3286307"/>
        </p:xfrm>
        <a:graphic>
          <a:graphicData uri="http://schemas.openxmlformats.org/drawingml/2006/table">
            <a:tbl>
              <a:tblPr firstRow="1" bandRow="1">
                <a:solidFill>
                  <a:srgbClr val="404040"/>
                </a:solidFill>
              </a:tblPr>
              <a:tblGrid>
                <a:gridCol w="895293">
                  <a:extLst>
                    <a:ext uri="{9D8B030D-6E8A-4147-A177-3AD203B41FA5}">
                      <a16:colId xmlns:a16="http://schemas.microsoft.com/office/drawing/2014/main" val="3776509004"/>
                    </a:ext>
                  </a:extLst>
                </a:gridCol>
                <a:gridCol w="842794">
                  <a:extLst>
                    <a:ext uri="{9D8B030D-6E8A-4147-A177-3AD203B41FA5}">
                      <a16:colId xmlns:a16="http://schemas.microsoft.com/office/drawing/2014/main" val="3336074696"/>
                    </a:ext>
                  </a:extLst>
                </a:gridCol>
                <a:gridCol w="1027922">
                  <a:extLst>
                    <a:ext uri="{9D8B030D-6E8A-4147-A177-3AD203B41FA5}">
                      <a16:colId xmlns:a16="http://schemas.microsoft.com/office/drawing/2014/main" val="1190687804"/>
                    </a:ext>
                  </a:extLst>
                </a:gridCol>
                <a:gridCol w="1132919">
                  <a:extLst>
                    <a:ext uri="{9D8B030D-6E8A-4147-A177-3AD203B41FA5}">
                      <a16:colId xmlns:a16="http://schemas.microsoft.com/office/drawing/2014/main" val="958723106"/>
                    </a:ext>
                  </a:extLst>
                </a:gridCol>
                <a:gridCol w="976804">
                  <a:extLst>
                    <a:ext uri="{9D8B030D-6E8A-4147-A177-3AD203B41FA5}">
                      <a16:colId xmlns:a16="http://schemas.microsoft.com/office/drawing/2014/main" val="1004707300"/>
                    </a:ext>
                  </a:extLst>
                </a:gridCol>
              </a:tblGrid>
              <a:tr h="759924">
                <a:tc>
                  <a:txBody>
                    <a:bodyPr/>
                    <a:lstStyle/>
                    <a:p>
                      <a:pPr algn="l" rtl="0" fontAlgn="b">
                        <a:spcBef>
                          <a:spcPts val="0"/>
                        </a:spcBef>
                        <a:spcAft>
                          <a:spcPts val="0"/>
                        </a:spcAft>
                      </a:pPr>
                      <a:endParaRPr lang="en-US" sz="1400" b="0" i="0" u="none" strike="noStrike" cap="none" spc="0">
                        <a:solidFill>
                          <a:schemeClr val="bg1"/>
                        </a:solidFill>
                        <a:effectLst/>
                        <a:latin typeface="Arial" panose="020B0604020202020204" pitchFamily="34" charset="0"/>
                      </a:endParaRPr>
                    </a:p>
                  </a:txBody>
                  <a:tcPr marL="17846" marR="17846" marT="79577" marB="11897" anchor="ctr">
                    <a:lnL w="12700" cmpd="sng">
                      <a:noFill/>
                    </a:lnL>
                    <a:lnR w="12700" cmpd="sng">
                      <a:noFill/>
                    </a:lnR>
                    <a:lnT w="19050" cap="flat" cmpd="sng" algn="ctr">
                      <a:noFill/>
                      <a:prstDash val="solid"/>
                    </a:lnT>
                    <a:lnB w="38100" cmpd="sng">
                      <a:noFill/>
                    </a:lnB>
                    <a:solidFill>
                      <a:schemeClr val="accent2"/>
                    </a:solidFill>
                  </a:tcPr>
                </a:tc>
                <a:tc>
                  <a:txBody>
                    <a:bodyPr/>
                    <a:lstStyle/>
                    <a:p>
                      <a:pPr algn="l" rtl="0" fontAlgn="b">
                        <a:spcBef>
                          <a:spcPts val="0"/>
                        </a:spcBef>
                        <a:spcAft>
                          <a:spcPts val="0"/>
                        </a:spcAft>
                      </a:pPr>
                      <a:r>
                        <a:rPr lang="en-US" sz="1400" b="0" i="0" u="none" strike="noStrike" cap="none" spc="0">
                          <a:solidFill>
                            <a:schemeClr val="bg1"/>
                          </a:solidFill>
                          <a:effectLst/>
                          <a:latin typeface="Arial" panose="020B0604020202020204" pitchFamily="34" charset="0"/>
                        </a:rPr>
                        <a:t>Number of Students</a:t>
                      </a:r>
                    </a:p>
                  </a:txBody>
                  <a:tcPr marL="17846" marR="17846" marT="79577" marB="11897" anchor="ctr">
                    <a:lnL w="12700" cmpd="sng">
                      <a:noFill/>
                    </a:lnL>
                    <a:lnR w="12700" cmpd="sng">
                      <a:noFill/>
                    </a:lnR>
                    <a:lnT w="19050" cap="flat" cmpd="sng" algn="ctr">
                      <a:noFill/>
                      <a:prstDash val="solid"/>
                    </a:lnT>
                    <a:lnB w="38100" cmpd="sng">
                      <a:noFill/>
                    </a:lnB>
                    <a:solidFill>
                      <a:schemeClr val="accent2"/>
                    </a:solidFill>
                  </a:tcPr>
                </a:tc>
                <a:tc>
                  <a:txBody>
                    <a:bodyPr/>
                    <a:lstStyle/>
                    <a:p>
                      <a:pPr algn="l" rtl="0" fontAlgn="b">
                        <a:spcBef>
                          <a:spcPts val="0"/>
                        </a:spcBef>
                        <a:spcAft>
                          <a:spcPts val="0"/>
                        </a:spcAft>
                      </a:pPr>
                      <a:r>
                        <a:rPr lang="en-US" sz="1400" b="0" i="0" u="none" strike="noStrike" cap="none" spc="0">
                          <a:solidFill>
                            <a:schemeClr val="bg1"/>
                          </a:solidFill>
                          <a:effectLst/>
                          <a:latin typeface="Arial" panose="020B0604020202020204" pitchFamily="34" charset="0"/>
                        </a:rPr>
                        <a:t>Number of Unexcused Absences</a:t>
                      </a:r>
                    </a:p>
                  </a:txBody>
                  <a:tcPr marL="17846" marR="17846" marT="79577" marB="11897" anchor="ctr">
                    <a:lnL w="12700" cmpd="sng">
                      <a:noFill/>
                    </a:lnL>
                    <a:lnR w="12700" cmpd="sng">
                      <a:noFill/>
                    </a:lnR>
                    <a:lnT w="19050" cap="flat" cmpd="sng" algn="ctr">
                      <a:noFill/>
                      <a:prstDash val="solid"/>
                    </a:lnT>
                    <a:lnB w="38100" cmpd="sng">
                      <a:noFill/>
                    </a:lnB>
                    <a:solidFill>
                      <a:schemeClr val="accent2"/>
                    </a:solidFill>
                  </a:tcPr>
                </a:tc>
                <a:tc>
                  <a:txBody>
                    <a:bodyPr/>
                    <a:lstStyle/>
                    <a:p>
                      <a:pPr algn="l" rtl="0" fontAlgn="b">
                        <a:spcBef>
                          <a:spcPts val="0"/>
                        </a:spcBef>
                        <a:spcAft>
                          <a:spcPts val="0"/>
                        </a:spcAft>
                      </a:pPr>
                      <a:r>
                        <a:rPr lang="en-US" sz="1400" b="0" i="0" u="none" strike="noStrike" cap="none" spc="0">
                          <a:solidFill>
                            <a:schemeClr val="bg1"/>
                          </a:solidFill>
                          <a:effectLst/>
                          <a:latin typeface="Arial" panose="020B0604020202020204" pitchFamily="34" charset="0"/>
                        </a:rPr>
                        <a:t>Number of Failed Classes</a:t>
                      </a:r>
                    </a:p>
                  </a:txBody>
                  <a:tcPr marL="17846" marR="17846" marT="79577" marB="11897" anchor="ctr">
                    <a:lnL w="12700" cmpd="sng">
                      <a:noFill/>
                    </a:lnL>
                    <a:lnR w="12700" cmpd="sng">
                      <a:noFill/>
                    </a:lnR>
                    <a:lnT w="19050" cap="flat" cmpd="sng" algn="ctr">
                      <a:noFill/>
                      <a:prstDash val="solid"/>
                    </a:lnT>
                    <a:lnB w="38100" cmpd="sng">
                      <a:noFill/>
                    </a:lnB>
                    <a:solidFill>
                      <a:schemeClr val="accent2"/>
                    </a:solidFill>
                  </a:tcPr>
                </a:tc>
                <a:tc>
                  <a:txBody>
                    <a:bodyPr/>
                    <a:lstStyle/>
                    <a:p>
                      <a:pPr algn="l" rtl="0" fontAlgn="b">
                        <a:spcBef>
                          <a:spcPts val="0"/>
                        </a:spcBef>
                        <a:spcAft>
                          <a:spcPts val="0"/>
                        </a:spcAft>
                      </a:pPr>
                      <a:r>
                        <a:rPr lang="en-US" sz="1400" b="0" i="0" u="none" strike="noStrike" cap="none" spc="0">
                          <a:solidFill>
                            <a:schemeClr val="bg1"/>
                          </a:solidFill>
                          <a:effectLst/>
                          <a:latin typeface="Arial" panose="020B0604020202020204" pitchFamily="34" charset="0"/>
                        </a:rPr>
                        <a:t>Number of Discipline Incidents</a:t>
                      </a:r>
                    </a:p>
                  </a:txBody>
                  <a:tcPr marL="17846" marR="17846" marT="79577" marB="11897"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69236767"/>
                  </a:ext>
                </a:extLst>
              </a:tr>
              <a:tr h="441615">
                <a:tc>
                  <a:txBody>
                    <a:bodyPr/>
                    <a:lstStyle/>
                    <a:p>
                      <a:pPr algn="ctr" rtl="0" fontAlgn="b">
                        <a:spcBef>
                          <a:spcPts val="0"/>
                        </a:spcBef>
                        <a:spcAft>
                          <a:spcPts val="0"/>
                        </a:spcAft>
                      </a:pPr>
                      <a:r>
                        <a:rPr lang="en-US" sz="1000" b="1" i="0" u="none" strike="noStrike" cap="none" spc="0">
                          <a:solidFill>
                            <a:schemeClr val="bg1"/>
                          </a:solidFill>
                          <a:effectLst/>
                          <a:latin typeface="Arial" panose="020B0604020202020204" pitchFamily="34" charset="0"/>
                        </a:rPr>
                        <a:t>Original Hearing</a:t>
                      </a:r>
                      <a:endParaRPr lang="en-US" sz="1000" b="0" i="0" u="none" strike="noStrike" cap="none" spc="0">
                        <a:solidFill>
                          <a:schemeClr val="bg1"/>
                        </a:solidFill>
                        <a:effectLst/>
                        <a:latin typeface="Arial" panose="020B0604020202020204" pitchFamily="34" charset="0"/>
                      </a:endParaRPr>
                    </a:p>
                  </a:txBody>
                  <a:tcPr marL="17846" marR="17846" marT="79577" marB="11897" anchor="b">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269</a:t>
                      </a:r>
                    </a:p>
                  </a:txBody>
                  <a:tcPr marL="17846" marR="17846" marT="79577" marB="11897" anchor="b">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6249</a:t>
                      </a:r>
                    </a:p>
                  </a:txBody>
                  <a:tcPr marL="17846" marR="17846" marT="79577" marB="11897" anchor="b">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168</a:t>
                      </a:r>
                    </a:p>
                  </a:txBody>
                  <a:tcPr marL="17846" marR="17846" marT="79577" marB="11897" anchor="b">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604</a:t>
                      </a:r>
                    </a:p>
                  </a:txBody>
                  <a:tcPr marL="17846" marR="17846" marT="79577" marB="11897" anchor="b">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2954552512"/>
                  </a:ext>
                </a:extLst>
              </a:tr>
              <a:tr h="441615">
                <a:tc>
                  <a:txBody>
                    <a:bodyPr/>
                    <a:lstStyle/>
                    <a:p>
                      <a:pPr algn="ctr" rtl="0" fontAlgn="b">
                        <a:spcBef>
                          <a:spcPts val="0"/>
                        </a:spcBef>
                        <a:spcAft>
                          <a:spcPts val="0"/>
                        </a:spcAft>
                      </a:pPr>
                      <a:r>
                        <a:rPr lang="en-US" sz="1000" b="1" i="0" u="none" strike="noStrike" cap="none" spc="0">
                          <a:solidFill>
                            <a:schemeClr val="bg1"/>
                          </a:solidFill>
                          <a:effectLst/>
                          <a:latin typeface="Arial" panose="020B0604020202020204" pitchFamily="34" charset="0"/>
                        </a:rPr>
                        <a:t>Status Hearing</a:t>
                      </a:r>
                      <a:endParaRPr lang="en-US" sz="1000" b="0" i="0" u="none" strike="noStrike" cap="none" spc="0">
                        <a:solidFill>
                          <a:schemeClr val="bg1"/>
                        </a:solidFill>
                        <a:effectLst/>
                        <a:latin typeface="Arial" panose="020B0604020202020204" pitchFamily="34" charset="0"/>
                      </a:endParaRPr>
                    </a:p>
                  </a:txBody>
                  <a:tcPr marL="17846" marR="17846" marT="79577" marB="11897"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269</a:t>
                      </a:r>
                    </a:p>
                  </a:txBody>
                  <a:tcPr marL="17846" marR="17846" marT="79577" marB="11897"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1439</a:t>
                      </a:r>
                    </a:p>
                  </a:txBody>
                  <a:tcPr marL="17846" marR="17846" marT="79577" marB="11897"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90</a:t>
                      </a:r>
                    </a:p>
                  </a:txBody>
                  <a:tcPr marL="17846" marR="17846" marT="79577" marB="11897"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207</a:t>
                      </a:r>
                    </a:p>
                  </a:txBody>
                  <a:tcPr marL="17846" marR="17846" marT="79577" marB="11897"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650106481"/>
                  </a:ext>
                </a:extLst>
              </a:tr>
              <a:tr h="282460">
                <a:tc>
                  <a:txBody>
                    <a:bodyPr/>
                    <a:lstStyle/>
                    <a:p>
                      <a:pPr algn="ctr" rtl="0" fontAlgn="b">
                        <a:spcBef>
                          <a:spcPts val="0"/>
                        </a:spcBef>
                        <a:spcAft>
                          <a:spcPts val="0"/>
                        </a:spcAft>
                      </a:pPr>
                      <a:r>
                        <a:rPr lang="en-US" sz="1000" b="1" i="0" u="none" strike="noStrike" cap="none" spc="0">
                          <a:solidFill>
                            <a:schemeClr val="bg1"/>
                          </a:solidFill>
                          <a:effectLst/>
                          <a:latin typeface="Arial" panose="020B0604020202020204" pitchFamily="34" charset="0"/>
                        </a:rPr>
                        <a:t>Difference</a:t>
                      </a:r>
                      <a:endParaRPr lang="en-US" sz="1000" b="0" i="0" u="none" strike="noStrike" cap="none" spc="0">
                        <a:solidFill>
                          <a:schemeClr val="bg1"/>
                        </a:solidFill>
                        <a:effectLst/>
                        <a:latin typeface="Arial" panose="020B0604020202020204" pitchFamily="34" charset="0"/>
                      </a:endParaRPr>
                    </a:p>
                  </a:txBody>
                  <a:tcPr marL="17846" marR="17846" marT="79577" marB="11897"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gn="l" rtl="0" fontAlgn="b">
                        <a:spcBef>
                          <a:spcPts val="0"/>
                        </a:spcBef>
                        <a:spcAft>
                          <a:spcPts val="0"/>
                        </a:spcAft>
                      </a:pPr>
                      <a:endParaRPr lang="en-US" sz="1000" b="0" i="0" u="none" strike="noStrike" cap="none" spc="0">
                        <a:solidFill>
                          <a:schemeClr val="bg1"/>
                        </a:solidFill>
                        <a:effectLst/>
                        <a:latin typeface="Arial" panose="020B0604020202020204" pitchFamily="34" charset="0"/>
                      </a:endParaRPr>
                    </a:p>
                  </a:txBody>
                  <a:tcPr marL="17846" marR="17846" marT="79577" marB="11897"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-4810</a:t>
                      </a:r>
                    </a:p>
                  </a:txBody>
                  <a:tcPr marL="17846" marR="17846" marT="79577" marB="11897"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-78</a:t>
                      </a:r>
                    </a:p>
                  </a:txBody>
                  <a:tcPr marL="17846" marR="17846" marT="79577" marB="11897"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-397</a:t>
                      </a:r>
                    </a:p>
                  </a:txBody>
                  <a:tcPr marL="17846" marR="17846" marT="79577" marB="11897"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1777558060"/>
                  </a:ext>
                </a:extLst>
              </a:tr>
              <a:tr h="600769">
                <a:tc>
                  <a:txBody>
                    <a:bodyPr/>
                    <a:lstStyle/>
                    <a:p>
                      <a:pPr algn="ctr" rtl="0" fontAlgn="b">
                        <a:spcBef>
                          <a:spcPts val="0"/>
                        </a:spcBef>
                        <a:spcAft>
                          <a:spcPts val="0"/>
                        </a:spcAft>
                      </a:pPr>
                      <a:r>
                        <a:rPr lang="en-US" sz="1000" b="1" i="0" u="none" strike="noStrike" cap="none" spc="0">
                          <a:solidFill>
                            <a:schemeClr val="bg1"/>
                          </a:solidFill>
                          <a:effectLst/>
                          <a:latin typeface="Arial" panose="020B0604020202020204" pitchFamily="34" charset="0"/>
                        </a:rPr>
                        <a:t>% +/-</a:t>
                      </a:r>
                      <a:endParaRPr lang="en-US" sz="1000" b="0" i="0" u="none" strike="noStrike" cap="none" spc="0">
                        <a:solidFill>
                          <a:schemeClr val="bg1"/>
                        </a:solidFill>
                        <a:effectLst/>
                        <a:latin typeface="Arial" panose="020B0604020202020204" pitchFamily="34" charset="0"/>
                      </a:endParaRPr>
                    </a:p>
                  </a:txBody>
                  <a:tcPr marL="17846" marR="17846" marT="79577" marB="11897"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l" rtl="0" fontAlgn="b">
                        <a:spcBef>
                          <a:spcPts val="0"/>
                        </a:spcBef>
                        <a:spcAft>
                          <a:spcPts val="0"/>
                        </a:spcAft>
                      </a:pPr>
                      <a:endParaRPr lang="en-US" sz="1000" b="0" i="0" u="none" strike="noStrike" cap="none" spc="0">
                        <a:solidFill>
                          <a:schemeClr val="bg1"/>
                        </a:solidFill>
                        <a:effectLst/>
                        <a:latin typeface="Arial" panose="020B0604020202020204" pitchFamily="34" charset="0"/>
                      </a:endParaRPr>
                    </a:p>
                  </a:txBody>
                  <a:tcPr marL="17846" marR="17846" marT="79577" marB="11897"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77% decrease in Unexcused Absences</a:t>
                      </a:r>
                    </a:p>
                  </a:txBody>
                  <a:tcPr marL="17846" marR="17846" marT="79577" marB="11897"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47% decrease in Failed Classes</a:t>
                      </a:r>
                    </a:p>
                  </a:txBody>
                  <a:tcPr marL="17846" marR="17846" marT="79577" marB="11897"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rtl="0" fontAlgn="b">
                        <a:spcBef>
                          <a:spcPts val="0"/>
                        </a:spcBef>
                        <a:spcAft>
                          <a:spcPts val="0"/>
                        </a:spcAft>
                      </a:pPr>
                      <a:r>
                        <a:rPr lang="it-IT" sz="1000" b="0" i="0" u="none" strike="noStrike" cap="none" spc="0">
                          <a:solidFill>
                            <a:schemeClr val="bg1"/>
                          </a:solidFill>
                          <a:effectLst/>
                          <a:latin typeface="Arial" panose="020B0604020202020204" pitchFamily="34" charset="0"/>
                        </a:rPr>
                        <a:t>66% decrease in Discipline Incidents</a:t>
                      </a:r>
                    </a:p>
                  </a:txBody>
                  <a:tcPr marL="17846" marR="17846" marT="79577" marB="11897"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1373105930"/>
                  </a:ext>
                </a:extLst>
              </a:tr>
              <a:tr h="759924">
                <a:tc>
                  <a:txBody>
                    <a:bodyPr/>
                    <a:lstStyle/>
                    <a:p>
                      <a:pPr algn="ctr" rtl="0" fontAlgn="b">
                        <a:spcBef>
                          <a:spcPts val="0"/>
                        </a:spcBef>
                        <a:spcAft>
                          <a:spcPts val="0"/>
                        </a:spcAft>
                      </a:pPr>
                      <a:r>
                        <a:rPr lang="en-US" sz="1000" b="1" i="0" u="none" strike="noStrike" cap="none" spc="0">
                          <a:solidFill>
                            <a:schemeClr val="bg1"/>
                          </a:solidFill>
                          <a:effectLst/>
                          <a:latin typeface="Arial" panose="020B0604020202020204" pitchFamily="34" charset="0"/>
                        </a:rPr>
                        <a:t>ADA funding due to decrease in UA</a:t>
                      </a:r>
                      <a:endParaRPr lang="en-US" sz="1000" b="0" i="0" u="none" strike="noStrike" cap="none" spc="0">
                        <a:solidFill>
                          <a:schemeClr val="bg1"/>
                        </a:solidFill>
                        <a:effectLst/>
                        <a:latin typeface="Arial" panose="020B0604020202020204" pitchFamily="34" charset="0"/>
                      </a:endParaRPr>
                    </a:p>
                  </a:txBody>
                  <a:tcPr marL="17846" marR="17846" marT="79577" marB="11897" anchor="b">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l" rtl="0" fontAlgn="b">
                        <a:spcBef>
                          <a:spcPts val="0"/>
                        </a:spcBef>
                        <a:spcAft>
                          <a:spcPts val="0"/>
                        </a:spcAft>
                      </a:pPr>
                      <a:endParaRPr lang="en-US" sz="1000" b="0" i="0" u="none" strike="noStrike" cap="none" spc="0">
                        <a:solidFill>
                          <a:schemeClr val="bg1"/>
                        </a:solidFill>
                        <a:effectLst/>
                        <a:latin typeface="Arial" panose="020B0604020202020204" pitchFamily="34" charset="0"/>
                      </a:endParaRPr>
                    </a:p>
                  </a:txBody>
                  <a:tcPr marL="17846" marR="17846" marT="79577" marB="11897" anchor="b">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ctr" rtl="0" fontAlgn="b">
                        <a:spcBef>
                          <a:spcPts val="0"/>
                        </a:spcBef>
                        <a:spcAft>
                          <a:spcPts val="0"/>
                        </a:spcAft>
                      </a:pPr>
                      <a:r>
                        <a:rPr lang="en-US" sz="1000" b="1" i="0" u="none" strike="noStrike" cap="none" spc="0">
                          <a:solidFill>
                            <a:schemeClr val="bg1"/>
                          </a:solidFill>
                          <a:effectLst/>
                          <a:latin typeface="Arial" panose="020B0604020202020204" pitchFamily="34" charset="0"/>
                        </a:rPr>
                        <a:t>$254,930</a:t>
                      </a:r>
                      <a:endParaRPr lang="en-US" sz="1000" b="0" i="0" u="none" strike="noStrike" cap="none" spc="0">
                        <a:solidFill>
                          <a:schemeClr val="bg1"/>
                        </a:solidFill>
                        <a:effectLst/>
                        <a:latin typeface="Arial" panose="020B0604020202020204" pitchFamily="34" charset="0"/>
                      </a:endParaRPr>
                    </a:p>
                  </a:txBody>
                  <a:tcPr marL="17846" marR="17846" marT="79577" marB="11897" anchor="b">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ctr" rtl="0" fontAlgn="b">
                        <a:spcBef>
                          <a:spcPts val="0"/>
                        </a:spcBef>
                        <a:spcAft>
                          <a:spcPts val="0"/>
                        </a:spcAft>
                      </a:pPr>
                      <a:r>
                        <a:rPr lang="en-US" sz="1000" b="0" i="0" u="none" strike="noStrike" cap="none" spc="0">
                          <a:solidFill>
                            <a:schemeClr val="bg1"/>
                          </a:solidFill>
                          <a:effectLst/>
                          <a:latin typeface="Arial" panose="020B0604020202020204" pitchFamily="34" charset="0"/>
                        </a:rPr>
                        <a:t>Will collect final data after grades have been submitted.</a:t>
                      </a:r>
                    </a:p>
                  </a:txBody>
                  <a:tcPr marL="17846" marR="17846" marT="79577" marB="11897" anchor="b">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l" rtl="0" fontAlgn="b">
                        <a:spcBef>
                          <a:spcPts val="0"/>
                        </a:spcBef>
                        <a:spcAft>
                          <a:spcPts val="0"/>
                        </a:spcAft>
                      </a:pPr>
                      <a:endParaRPr lang="en-US" sz="1000" b="0" i="0" u="none" strike="noStrike" cap="none" spc="0">
                        <a:solidFill>
                          <a:schemeClr val="bg1"/>
                        </a:solidFill>
                        <a:effectLst/>
                        <a:latin typeface="Arial" panose="020B0604020202020204" pitchFamily="34" charset="0"/>
                      </a:endParaRPr>
                    </a:p>
                  </a:txBody>
                  <a:tcPr marL="17846" marR="17846" marT="79577" marB="11897" anchor="b">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571888074"/>
                  </a:ext>
                </a:extLst>
              </a:tr>
            </a:tbl>
          </a:graphicData>
        </a:graphic>
      </p:graphicFrame>
    </p:spTree>
    <p:extLst>
      <p:ext uri="{BB962C8B-B14F-4D97-AF65-F5344CB8AC3E}">
        <p14:creationId xmlns:p14="http://schemas.microsoft.com/office/powerpoint/2010/main" val="429199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683180"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1">
            <a:extLst>
              <a:ext uri="{FF2B5EF4-FFF2-40B4-BE49-F238E27FC236}">
                <a16:creationId xmlns:a16="http://schemas.microsoft.com/office/drawing/2014/main" id="{5819AC5C-DFE9-4171-E75D-BB42673F0770}"/>
              </a:ext>
            </a:extLst>
          </p:cNvPr>
          <p:cNvSpPr>
            <a:spLocks noChangeArrowheads="1"/>
          </p:cNvSpPr>
          <p:nvPr/>
        </p:nvSpPr>
        <p:spPr bwMode="auto">
          <a:xfrm>
            <a:off x="189690" y="1276708"/>
            <a:ext cx="2210611" cy="31529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fontScale="850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82880" defTabSz="914400" eaLnBrk="1" fontAlgn="base" hangingPunct="1">
              <a:lnSpc>
                <a:spcPct val="90000"/>
              </a:lnSpc>
              <a:spcBef>
                <a:spcPct val="0"/>
              </a:spcBef>
              <a:spcAft>
                <a:spcPts val="600"/>
              </a:spcAft>
              <a:buClr>
                <a:schemeClr val="accent1"/>
              </a:buClr>
              <a:buSzTx/>
              <a:buFont typeface="Wingdings 2" pitchFamily="18" charset="2"/>
              <a:buChar char=""/>
              <a:tabLst/>
            </a:pPr>
            <a:r>
              <a:rPr kumimoji="0" lang="en-US" altLang="en-US" sz="1000" b="0" i="0" u="none" strike="noStrike" cap="none" normalizeH="0" baseline="0" dirty="0">
                <a:ln>
                  <a:noFill/>
                </a:ln>
                <a:solidFill>
                  <a:srgbClr val="FFFFFF"/>
                </a:solidFill>
                <a:effectLst/>
                <a:latin typeface="+mn-lt"/>
              </a:rPr>
              <a:t>Judge Payton and Dr. Nix,</a:t>
            </a:r>
          </a:p>
          <a:p>
            <a:pPr marL="0" marR="0" lvl="0" indent="-182880" defTabSz="914400" eaLnBrk="1" fontAlgn="base" hangingPunct="1">
              <a:lnSpc>
                <a:spcPct val="90000"/>
              </a:lnSpc>
              <a:spcBef>
                <a:spcPct val="0"/>
              </a:spcBef>
              <a:spcAft>
                <a:spcPts val="600"/>
              </a:spcAft>
              <a:buClr>
                <a:schemeClr val="accent1"/>
              </a:buClr>
              <a:buSzTx/>
              <a:buFont typeface="Wingdings 2" pitchFamily="18" charset="2"/>
              <a:buChar char=""/>
              <a:tabLst/>
            </a:pPr>
            <a:r>
              <a:rPr kumimoji="0" lang="en-US" altLang="en-US" sz="1000" b="0" i="0" u="none" strike="noStrike" cap="none" normalizeH="0" baseline="0" dirty="0">
                <a:ln>
                  <a:noFill/>
                </a:ln>
                <a:solidFill>
                  <a:srgbClr val="FFFFFF"/>
                </a:solidFill>
                <a:effectLst/>
                <a:latin typeface="+mn-lt"/>
              </a:rPr>
              <a:t>Attached are two PDFs that give the responses of Administrators and Parents, respectively, on the Truancy Tribunal Hearing Process. The responses are displayed as a pie chart. </a:t>
            </a:r>
          </a:p>
          <a:p>
            <a:pPr marL="0" marR="0" lvl="0" indent="-182880" defTabSz="914400" eaLnBrk="1" fontAlgn="base" hangingPunct="1">
              <a:lnSpc>
                <a:spcPct val="90000"/>
              </a:lnSpc>
              <a:spcBef>
                <a:spcPct val="0"/>
              </a:spcBef>
              <a:spcAft>
                <a:spcPts val="600"/>
              </a:spcAft>
              <a:buClr>
                <a:schemeClr val="accent1"/>
              </a:buClr>
              <a:buSzTx/>
              <a:buFont typeface="Wingdings 2" pitchFamily="18" charset="2"/>
              <a:buChar char=""/>
              <a:tabLst/>
            </a:pPr>
            <a:br>
              <a:rPr kumimoji="0" lang="en-US" altLang="en-US" sz="1000" b="0" i="0" u="none" strike="noStrike" cap="none" normalizeH="0" baseline="0" dirty="0">
                <a:ln>
                  <a:noFill/>
                </a:ln>
                <a:solidFill>
                  <a:srgbClr val="FFFFFF"/>
                </a:solidFill>
                <a:effectLst/>
                <a:latin typeface="+mn-lt"/>
              </a:rPr>
            </a:br>
            <a:endParaRPr kumimoji="0" lang="en-US" altLang="en-US" sz="1000" b="0" i="0" u="none" strike="noStrike" cap="none" normalizeH="0" baseline="0" dirty="0">
              <a:ln>
                <a:noFill/>
              </a:ln>
              <a:solidFill>
                <a:srgbClr val="FFFFFF"/>
              </a:solidFill>
              <a:effectLst/>
              <a:latin typeface="+mn-lt"/>
            </a:endParaRPr>
          </a:p>
          <a:p>
            <a:pPr marL="0" marR="0" lvl="0" indent="-182880" defTabSz="914400" eaLnBrk="1" fontAlgn="base" hangingPunct="1">
              <a:lnSpc>
                <a:spcPct val="90000"/>
              </a:lnSpc>
              <a:spcBef>
                <a:spcPct val="0"/>
              </a:spcBef>
              <a:spcAft>
                <a:spcPts val="600"/>
              </a:spcAft>
              <a:buClr>
                <a:schemeClr val="accent1"/>
              </a:buClr>
              <a:buSzTx/>
              <a:buFont typeface="Wingdings 2" pitchFamily="18" charset="2"/>
              <a:buChar char=""/>
              <a:tabLst/>
            </a:pPr>
            <a:r>
              <a:rPr kumimoji="0" lang="en-US" altLang="en-US" sz="1000" b="0" i="0" u="none" strike="noStrike" cap="none" normalizeH="0" baseline="0" dirty="0">
                <a:ln>
                  <a:noFill/>
                </a:ln>
                <a:solidFill>
                  <a:srgbClr val="FFFFFF"/>
                </a:solidFill>
                <a:effectLst/>
                <a:latin typeface="+mn-lt"/>
              </a:rPr>
              <a:t>I am also including two Excel Sheets where you can read the additional feedback that each group provided. The constructive/negative feedback from the Administrators is directed at what I can improve and not the actual Hearings so don't read into any of that. </a:t>
            </a:r>
          </a:p>
          <a:p>
            <a:pPr marL="0" marR="0" lvl="0" indent="-182880" defTabSz="914400" eaLnBrk="1" fontAlgn="base" hangingPunct="1">
              <a:lnSpc>
                <a:spcPct val="90000"/>
              </a:lnSpc>
              <a:spcBef>
                <a:spcPct val="0"/>
              </a:spcBef>
              <a:spcAft>
                <a:spcPts val="600"/>
              </a:spcAft>
              <a:buClr>
                <a:schemeClr val="accent1"/>
              </a:buClr>
              <a:buSzTx/>
              <a:buFont typeface="Wingdings 2" pitchFamily="18" charset="2"/>
              <a:buChar char=""/>
              <a:tabLst/>
            </a:pPr>
            <a:br>
              <a:rPr kumimoji="0" lang="en-US" altLang="en-US" sz="1000" b="0" i="0" u="none" strike="noStrike" cap="none" normalizeH="0" baseline="0" dirty="0">
                <a:ln>
                  <a:noFill/>
                </a:ln>
                <a:solidFill>
                  <a:srgbClr val="FFFFFF"/>
                </a:solidFill>
                <a:effectLst/>
                <a:latin typeface="+mn-lt"/>
              </a:rPr>
            </a:br>
            <a:endParaRPr kumimoji="0" lang="en-US" altLang="en-US" sz="1000" b="0" i="0" u="none" strike="noStrike" cap="none" normalizeH="0" baseline="0" dirty="0">
              <a:ln>
                <a:noFill/>
              </a:ln>
              <a:solidFill>
                <a:srgbClr val="FFFFFF"/>
              </a:solidFill>
              <a:effectLst/>
              <a:latin typeface="+mn-lt"/>
            </a:endParaRPr>
          </a:p>
          <a:p>
            <a:pPr marL="0" marR="0" lvl="0" indent="-182880" defTabSz="914400" eaLnBrk="1" fontAlgn="base" hangingPunct="1">
              <a:lnSpc>
                <a:spcPct val="90000"/>
              </a:lnSpc>
              <a:spcBef>
                <a:spcPct val="0"/>
              </a:spcBef>
              <a:spcAft>
                <a:spcPts val="600"/>
              </a:spcAft>
              <a:buClr>
                <a:schemeClr val="accent1"/>
              </a:buClr>
              <a:buSzTx/>
              <a:buFont typeface="Wingdings 2" pitchFamily="18" charset="2"/>
              <a:buChar char=""/>
              <a:tabLst/>
            </a:pPr>
            <a:r>
              <a:rPr kumimoji="0" lang="en-US" altLang="en-US" sz="1000" b="0" i="0" u="none" strike="noStrike" cap="none" normalizeH="0" baseline="0" dirty="0">
                <a:ln>
                  <a:noFill/>
                </a:ln>
                <a:solidFill>
                  <a:srgbClr val="FFFFFF"/>
                </a:solidFill>
                <a:effectLst/>
                <a:latin typeface="+mn-lt"/>
              </a:rPr>
              <a:t>Below is a synopsis of the percentage of Administrators and Parents who Strongly Agree/Agree to the question on their respective survey-good stuff</a:t>
            </a:r>
            <a:r>
              <a:rPr kumimoji="0" lang="en-US" altLang="en-US" sz="800" b="0" i="0" u="none" strike="noStrike" cap="none" normalizeH="0" baseline="0" dirty="0">
                <a:ln>
                  <a:noFill/>
                </a:ln>
                <a:solidFill>
                  <a:srgbClr val="FFFFFF"/>
                </a:solidFill>
                <a:effectLst/>
                <a:latin typeface="+mn-lt"/>
              </a:rPr>
              <a:t>!</a:t>
            </a:r>
          </a:p>
          <a:p>
            <a:pPr marL="0" marR="0" lvl="0" indent="-182880" defTabSz="914400" eaLnBrk="1" fontAlgn="base" hangingPunct="1">
              <a:lnSpc>
                <a:spcPct val="90000"/>
              </a:lnSpc>
              <a:spcBef>
                <a:spcPct val="0"/>
              </a:spcBef>
              <a:spcAft>
                <a:spcPts val="600"/>
              </a:spcAft>
              <a:buClr>
                <a:schemeClr val="accent1"/>
              </a:buClr>
              <a:buSzTx/>
              <a:buFont typeface="Wingdings 2" pitchFamily="18" charset="2"/>
              <a:buChar char=""/>
              <a:tabLst/>
            </a:pPr>
            <a:br>
              <a:rPr kumimoji="0" lang="en-US" altLang="en-US" sz="600" b="0" i="0" u="none" strike="noStrike" cap="none" normalizeH="0" baseline="0" dirty="0">
                <a:ln>
                  <a:noFill/>
                </a:ln>
                <a:solidFill>
                  <a:srgbClr val="FFFFFF"/>
                </a:solidFill>
                <a:effectLst/>
                <a:latin typeface="+mn-lt"/>
              </a:rPr>
            </a:br>
            <a:endParaRPr kumimoji="0" lang="en-US" altLang="en-US" sz="600" b="0" i="0" u="none" strike="noStrike" cap="none" normalizeH="0" baseline="0" dirty="0">
              <a:ln>
                <a:noFill/>
              </a:ln>
              <a:solidFill>
                <a:srgbClr val="FFFFFF"/>
              </a:solidFill>
              <a:effectLst/>
              <a:latin typeface="+mn-lt"/>
            </a:endParaRPr>
          </a:p>
          <a:p>
            <a:pPr marL="0" marR="0" lvl="0" indent="-182880" defTabSz="914400" eaLnBrk="1" fontAlgn="base" hangingPunct="1">
              <a:lnSpc>
                <a:spcPct val="90000"/>
              </a:lnSpc>
              <a:spcBef>
                <a:spcPct val="0"/>
              </a:spcBef>
              <a:spcAft>
                <a:spcPts val="600"/>
              </a:spcAft>
              <a:buClr>
                <a:schemeClr val="accent1"/>
              </a:buClr>
              <a:buSzTx/>
              <a:buFont typeface="Wingdings 2" pitchFamily="18" charset="2"/>
              <a:buChar char=""/>
              <a:tabLst/>
            </a:pPr>
            <a:br>
              <a:rPr kumimoji="0" lang="en-US" altLang="en-US" sz="600" b="0" i="0" u="none" strike="noStrike" cap="none" normalizeH="0" baseline="0" dirty="0">
                <a:ln>
                  <a:noFill/>
                </a:ln>
                <a:solidFill>
                  <a:srgbClr val="FFFFFF"/>
                </a:solidFill>
                <a:effectLst/>
                <a:latin typeface="+mn-lt"/>
              </a:rPr>
            </a:br>
            <a:endParaRPr kumimoji="0" lang="en-US" altLang="en-US" sz="600" b="0" i="0" u="none" strike="noStrike" cap="none" normalizeH="0" baseline="0" dirty="0">
              <a:ln>
                <a:noFill/>
              </a:ln>
              <a:solidFill>
                <a:srgbClr val="FFFFFF"/>
              </a:solidFill>
              <a:effectLst/>
              <a:latin typeface="+mn-lt"/>
            </a:endParaRPr>
          </a:p>
          <a:p>
            <a:pPr marL="0" marR="0" lvl="0" indent="-182880" defTabSz="914400" eaLnBrk="1" fontAlgn="base" hangingPunct="1">
              <a:lnSpc>
                <a:spcPct val="90000"/>
              </a:lnSpc>
              <a:spcBef>
                <a:spcPct val="0"/>
              </a:spcBef>
              <a:spcAft>
                <a:spcPts val="600"/>
              </a:spcAft>
              <a:buClr>
                <a:schemeClr val="accent1"/>
              </a:buClr>
              <a:buSzTx/>
              <a:buFont typeface="Wingdings 2" pitchFamily="18" charset="2"/>
              <a:buChar char=""/>
              <a:tabLst/>
            </a:pPr>
            <a:br>
              <a:rPr kumimoji="0" lang="en-US" altLang="en-US" sz="600" b="0" i="0" u="none" strike="noStrike" cap="none" normalizeH="0" baseline="0" dirty="0">
                <a:ln>
                  <a:noFill/>
                </a:ln>
                <a:solidFill>
                  <a:srgbClr val="FFFFFF"/>
                </a:solidFill>
                <a:effectLst/>
                <a:latin typeface="+mn-lt"/>
              </a:rPr>
            </a:br>
            <a:endParaRPr kumimoji="0" lang="en-US" altLang="en-US" sz="600" b="0" i="0" u="none" strike="noStrike" cap="none" normalizeH="0" baseline="0" dirty="0">
              <a:ln>
                <a:noFill/>
              </a:ln>
              <a:solidFill>
                <a:srgbClr val="FFFFFF"/>
              </a:solidFill>
              <a:effectLst/>
              <a:latin typeface="+mn-lt"/>
            </a:endParaRPr>
          </a:p>
          <a:p>
            <a:pPr marL="0" marR="0" lvl="0" indent="-182880" defTabSz="914400" eaLnBrk="1" fontAlgn="base" hangingPunct="1">
              <a:lnSpc>
                <a:spcPct val="90000"/>
              </a:lnSpc>
              <a:spcBef>
                <a:spcPct val="0"/>
              </a:spcBef>
              <a:spcAft>
                <a:spcPts val="600"/>
              </a:spcAft>
              <a:buClr>
                <a:schemeClr val="accent1"/>
              </a:buClr>
              <a:buSzTx/>
              <a:buFont typeface="Wingdings 2" pitchFamily="18" charset="2"/>
              <a:buChar char=""/>
              <a:tabLst/>
            </a:pPr>
            <a:endParaRPr kumimoji="0" lang="en-US" altLang="en-US" sz="600" b="0" i="0" u="none" strike="noStrike" cap="none" normalizeH="0" baseline="0" dirty="0">
              <a:ln>
                <a:noFill/>
              </a:ln>
              <a:solidFill>
                <a:srgbClr val="FFFFFF"/>
              </a:solidFill>
              <a:effectLst/>
              <a:latin typeface="+mn-lt"/>
            </a:endParaRPr>
          </a:p>
        </p:txBody>
      </p:sp>
      <p:sp>
        <p:nvSpPr>
          <p:cNvPr id="16" name="Rectangle 15">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 name="Table 1">
            <a:extLst>
              <a:ext uri="{FF2B5EF4-FFF2-40B4-BE49-F238E27FC236}">
                <a16:creationId xmlns:a16="http://schemas.microsoft.com/office/drawing/2014/main" id="{409CB817-A072-CBA8-CD65-CD07BB45B4D8}"/>
              </a:ext>
            </a:extLst>
          </p:cNvPr>
          <p:cNvGraphicFramePr>
            <a:graphicFrameLocks noGrp="1"/>
          </p:cNvGraphicFramePr>
          <p:nvPr>
            <p:extLst>
              <p:ext uri="{D42A27DB-BD31-4B8C-83A1-F6EECF244321}">
                <p14:modId xmlns:p14="http://schemas.microsoft.com/office/powerpoint/2010/main" val="2580041530"/>
              </p:ext>
            </p:extLst>
          </p:nvPr>
        </p:nvGraphicFramePr>
        <p:xfrm>
          <a:off x="3044951" y="1604513"/>
          <a:ext cx="5618526" cy="1854680"/>
        </p:xfrm>
        <a:graphic>
          <a:graphicData uri="http://schemas.openxmlformats.org/drawingml/2006/table">
            <a:tbl>
              <a:tblPr firstRow="1" bandRow="1">
                <a:tableStyleId>{8799B23B-EC83-4686-B30A-512413B5E67A}</a:tableStyleId>
              </a:tblPr>
              <a:tblGrid>
                <a:gridCol w="1030260">
                  <a:extLst>
                    <a:ext uri="{9D8B030D-6E8A-4147-A177-3AD203B41FA5}">
                      <a16:colId xmlns:a16="http://schemas.microsoft.com/office/drawing/2014/main" val="3097218664"/>
                    </a:ext>
                  </a:extLst>
                </a:gridCol>
                <a:gridCol w="801368">
                  <a:extLst>
                    <a:ext uri="{9D8B030D-6E8A-4147-A177-3AD203B41FA5}">
                      <a16:colId xmlns:a16="http://schemas.microsoft.com/office/drawing/2014/main" val="2244966504"/>
                    </a:ext>
                  </a:extLst>
                </a:gridCol>
                <a:gridCol w="631742">
                  <a:extLst>
                    <a:ext uri="{9D8B030D-6E8A-4147-A177-3AD203B41FA5}">
                      <a16:colId xmlns:a16="http://schemas.microsoft.com/office/drawing/2014/main" val="3637881322"/>
                    </a:ext>
                  </a:extLst>
                </a:gridCol>
                <a:gridCol w="915814">
                  <a:extLst>
                    <a:ext uri="{9D8B030D-6E8A-4147-A177-3AD203B41FA5}">
                      <a16:colId xmlns:a16="http://schemas.microsoft.com/office/drawing/2014/main" val="1656664692"/>
                    </a:ext>
                  </a:extLst>
                </a:gridCol>
                <a:gridCol w="1175361">
                  <a:extLst>
                    <a:ext uri="{9D8B030D-6E8A-4147-A177-3AD203B41FA5}">
                      <a16:colId xmlns:a16="http://schemas.microsoft.com/office/drawing/2014/main" val="2334591046"/>
                    </a:ext>
                  </a:extLst>
                </a:gridCol>
                <a:gridCol w="1063981">
                  <a:extLst>
                    <a:ext uri="{9D8B030D-6E8A-4147-A177-3AD203B41FA5}">
                      <a16:colId xmlns:a16="http://schemas.microsoft.com/office/drawing/2014/main" val="3168231331"/>
                    </a:ext>
                  </a:extLst>
                </a:gridCol>
              </a:tblGrid>
              <a:tr h="264956">
                <a:tc gridSpan="6">
                  <a:txBody>
                    <a:bodyPr/>
                    <a:lstStyle/>
                    <a:p>
                      <a:pPr algn="ctr" rtl="0" fontAlgn="b"/>
                      <a:r>
                        <a:rPr lang="en-US" sz="900" b="1" dirty="0">
                          <a:effectLst/>
                        </a:rPr>
                        <a:t>Administrator Survey Data</a:t>
                      </a:r>
                    </a:p>
                  </a:txBody>
                  <a:tcPr marL="11772" marR="11772" marT="7848" marB="7848"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9052619"/>
                  </a:ext>
                </a:extLst>
              </a:tr>
              <a:tr h="1324768">
                <a:tc>
                  <a:txBody>
                    <a:bodyPr/>
                    <a:lstStyle/>
                    <a:p>
                      <a:pPr rtl="0" fontAlgn="b"/>
                      <a:r>
                        <a:rPr lang="en-US" sz="900">
                          <a:effectLst/>
                        </a:rPr>
                        <a:t>The Daily Homework/Attendance Sheets help students to be more successful at school.</a:t>
                      </a:r>
                    </a:p>
                  </a:txBody>
                  <a:tcPr marL="11772" marR="11772" marT="7848" marB="7848" anchor="b"/>
                </a:tc>
                <a:tc>
                  <a:txBody>
                    <a:bodyPr/>
                    <a:lstStyle/>
                    <a:p>
                      <a:pPr rtl="0" fontAlgn="b"/>
                      <a:r>
                        <a:rPr lang="en-US" sz="900" dirty="0">
                          <a:effectLst/>
                        </a:rPr>
                        <a:t>The students who attended the TTH improved their attendance.</a:t>
                      </a:r>
                    </a:p>
                  </a:txBody>
                  <a:tcPr marL="11772" marR="11772" marT="7848" marB="7848" anchor="b"/>
                </a:tc>
                <a:tc>
                  <a:txBody>
                    <a:bodyPr/>
                    <a:lstStyle/>
                    <a:p>
                      <a:pPr rtl="0" fontAlgn="b"/>
                      <a:r>
                        <a:rPr lang="en-US" sz="900">
                          <a:effectLst/>
                        </a:rPr>
                        <a:t>The students who attended the TTH improved their grades.</a:t>
                      </a:r>
                    </a:p>
                  </a:txBody>
                  <a:tcPr marL="11772" marR="11772" marT="7848" marB="7848" anchor="b"/>
                </a:tc>
                <a:tc>
                  <a:txBody>
                    <a:bodyPr/>
                    <a:lstStyle/>
                    <a:p>
                      <a:pPr rtl="0" fontAlgn="b"/>
                      <a:r>
                        <a:rPr lang="en-US" sz="900" dirty="0">
                          <a:effectLst/>
                        </a:rPr>
                        <a:t>The TTH is a vital part of helping students with attendance issues to improve their attendance and become successful.</a:t>
                      </a:r>
                    </a:p>
                  </a:txBody>
                  <a:tcPr marL="11772" marR="11772" marT="7848" marB="7848" anchor="b"/>
                </a:tc>
                <a:tc>
                  <a:txBody>
                    <a:bodyPr/>
                    <a:lstStyle/>
                    <a:p>
                      <a:pPr rtl="0" fontAlgn="b"/>
                      <a:r>
                        <a:rPr lang="en-US" sz="900" dirty="0">
                          <a:effectLst/>
                        </a:rPr>
                        <a:t>The TTH reduced your workload and freed up time for you to focus on other components of your job.</a:t>
                      </a:r>
                    </a:p>
                  </a:txBody>
                  <a:tcPr marL="11772" marR="11772" marT="7848" marB="7848" anchor="b"/>
                </a:tc>
                <a:tc>
                  <a:txBody>
                    <a:bodyPr/>
                    <a:lstStyle/>
                    <a:p>
                      <a:pPr rtl="0" fontAlgn="b"/>
                      <a:r>
                        <a:rPr lang="en-US" sz="900" dirty="0">
                          <a:effectLst/>
                        </a:rPr>
                        <a:t>I recommend the TTH to help improve student attendance and overall academic performance.</a:t>
                      </a:r>
                    </a:p>
                  </a:txBody>
                  <a:tcPr marL="11772" marR="11772" marT="7848" marB="7848" anchor="b"/>
                </a:tc>
                <a:extLst>
                  <a:ext uri="{0D108BD9-81ED-4DB2-BD59-A6C34878D82A}">
                    <a16:rowId xmlns:a16="http://schemas.microsoft.com/office/drawing/2014/main" val="2167583679"/>
                  </a:ext>
                </a:extLst>
              </a:tr>
              <a:tr h="264956">
                <a:tc>
                  <a:txBody>
                    <a:bodyPr/>
                    <a:lstStyle/>
                    <a:p>
                      <a:pPr algn="ctr" rtl="0" fontAlgn="b"/>
                      <a:r>
                        <a:rPr lang="en-US" sz="900" b="1">
                          <a:effectLst/>
                        </a:rPr>
                        <a:t>74%</a:t>
                      </a:r>
                    </a:p>
                  </a:txBody>
                  <a:tcPr marL="11772" marR="11772" marT="7848" marB="7848" anchor="b"/>
                </a:tc>
                <a:tc>
                  <a:txBody>
                    <a:bodyPr/>
                    <a:lstStyle/>
                    <a:p>
                      <a:pPr algn="ctr" rtl="0" fontAlgn="b"/>
                      <a:r>
                        <a:rPr lang="en-US" sz="900" b="1" dirty="0">
                          <a:effectLst/>
                        </a:rPr>
                        <a:t>89%</a:t>
                      </a:r>
                    </a:p>
                  </a:txBody>
                  <a:tcPr marL="11772" marR="11772" marT="7848" marB="7848" anchor="b"/>
                </a:tc>
                <a:tc>
                  <a:txBody>
                    <a:bodyPr/>
                    <a:lstStyle/>
                    <a:p>
                      <a:pPr algn="ctr" rtl="0" fontAlgn="b"/>
                      <a:r>
                        <a:rPr lang="en-US" sz="900" b="1">
                          <a:effectLst/>
                        </a:rPr>
                        <a:t>63%</a:t>
                      </a:r>
                    </a:p>
                  </a:txBody>
                  <a:tcPr marL="11772" marR="11772" marT="7848" marB="7848" anchor="b"/>
                </a:tc>
                <a:tc>
                  <a:txBody>
                    <a:bodyPr/>
                    <a:lstStyle/>
                    <a:p>
                      <a:pPr algn="ctr" rtl="0" fontAlgn="b"/>
                      <a:r>
                        <a:rPr lang="en-US" sz="900" b="1">
                          <a:effectLst/>
                        </a:rPr>
                        <a:t>96.30%</a:t>
                      </a:r>
                    </a:p>
                  </a:txBody>
                  <a:tcPr marL="11772" marR="11772" marT="7848" marB="7848" anchor="b"/>
                </a:tc>
                <a:tc>
                  <a:txBody>
                    <a:bodyPr/>
                    <a:lstStyle/>
                    <a:p>
                      <a:pPr algn="ctr" rtl="0" fontAlgn="b"/>
                      <a:r>
                        <a:rPr lang="en-US" sz="900" b="1">
                          <a:effectLst/>
                        </a:rPr>
                        <a:t>85.20%</a:t>
                      </a:r>
                    </a:p>
                  </a:txBody>
                  <a:tcPr marL="11772" marR="11772" marT="7848" marB="7848" anchor="b"/>
                </a:tc>
                <a:tc>
                  <a:txBody>
                    <a:bodyPr/>
                    <a:lstStyle/>
                    <a:p>
                      <a:pPr algn="ctr" rtl="0" fontAlgn="b"/>
                      <a:r>
                        <a:rPr lang="en-US" sz="900" b="1" dirty="0">
                          <a:effectLst/>
                        </a:rPr>
                        <a:t>100%</a:t>
                      </a:r>
                    </a:p>
                  </a:txBody>
                  <a:tcPr marL="11772" marR="11772" marT="7848" marB="7848" anchor="b"/>
                </a:tc>
                <a:extLst>
                  <a:ext uri="{0D108BD9-81ED-4DB2-BD59-A6C34878D82A}">
                    <a16:rowId xmlns:a16="http://schemas.microsoft.com/office/drawing/2014/main" val="3936587611"/>
                  </a:ext>
                </a:extLst>
              </a:tr>
            </a:tbl>
          </a:graphicData>
        </a:graphic>
      </p:graphicFrame>
    </p:spTree>
    <p:extLst>
      <p:ext uri="{BB962C8B-B14F-4D97-AF65-F5344CB8AC3E}">
        <p14:creationId xmlns:p14="http://schemas.microsoft.com/office/powerpoint/2010/main" val="304748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43852"/>
            <a:ext cx="8428482" cy="442341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2DAD7AB-3BD0-7E5D-96B5-251BD66E95FE}"/>
              </a:ext>
            </a:extLst>
          </p:cNvPr>
          <p:cNvGraphicFramePr>
            <a:graphicFrameLocks noGrp="1"/>
          </p:cNvGraphicFramePr>
          <p:nvPr>
            <p:extLst>
              <p:ext uri="{D42A27DB-BD31-4B8C-83A1-F6EECF244321}">
                <p14:modId xmlns:p14="http://schemas.microsoft.com/office/powerpoint/2010/main" val="3711046144"/>
              </p:ext>
            </p:extLst>
          </p:nvPr>
        </p:nvGraphicFramePr>
        <p:xfrm>
          <a:off x="596103" y="633436"/>
          <a:ext cx="7951796" cy="3844246"/>
        </p:xfrm>
        <a:graphic>
          <a:graphicData uri="http://schemas.openxmlformats.org/drawingml/2006/table">
            <a:tbl>
              <a:tblPr firstRow="1" bandRow="1">
                <a:solidFill>
                  <a:schemeClr val="tx1">
                    <a:lumMod val="65000"/>
                    <a:lumOff val="35000"/>
                  </a:schemeClr>
                </a:solidFill>
              </a:tblPr>
              <a:tblGrid>
                <a:gridCol w="2057252">
                  <a:extLst>
                    <a:ext uri="{9D8B030D-6E8A-4147-A177-3AD203B41FA5}">
                      <a16:colId xmlns:a16="http://schemas.microsoft.com/office/drawing/2014/main" val="3922049311"/>
                    </a:ext>
                  </a:extLst>
                </a:gridCol>
                <a:gridCol w="1925331">
                  <a:extLst>
                    <a:ext uri="{9D8B030D-6E8A-4147-A177-3AD203B41FA5}">
                      <a16:colId xmlns:a16="http://schemas.microsoft.com/office/drawing/2014/main" val="2729216236"/>
                    </a:ext>
                  </a:extLst>
                </a:gridCol>
                <a:gridCol w="1925331">
                  <a:extLst>
                    <a:ext uri="{9D8B030D-6E8A-4147-A177-3AD203B41FA5}">
                      <a16:colId xmlns:a16="http://schemas.microsoft.com/office/drawing/2014/main" val="3382921959"/>
                    </a:ext>
                  </a:extLst>
                </a:gridCol>
                <a:gridCol w="2043882">
                  <a:extLst>
                    <a:ext uri="{9D8B030D-6E8A-4147-A177-3AD203B41FA5}">
                      <a16:colId xmlns:a16="http://schemas.microsoft.com/office/drawing/2014/main" val="2531189941"/>
                    </a:ext>
                  </a:extLst>
                </a:gridCol>
              </a:tblGrid>
              <a:tr h="693120">
                <a:tc gridSpan="4">
                  <a:txBody>
                    <a:bodyPr/>
                    <a:lstStyle/>
                    <a:p>
                      <a:pPr algn="ctr" rtl="0" fontAlgn="b"/>
                      <a:r>
                        <a:rPr lang="en-US" sz="1700" b="1" cap="all" spc="60">
                          <a:solidFill>
                            <a:schemeClr val="tx1"/>
                          </a:solidFill>
                          <a:effectLst/>
                        </a:rPr>
                        <a:t>Parent Survey Data</a:t>
                      </a:r>
                    </a:p>
                  </a:txBody>
                  <a:tcPr marL="192533" marR="192533" marT="192533" marB="192533" anchor="b">
                    <a:lnL w="12700" cmpd="sng">
                      <a:noFill/>
                    </a:lnL>
                    <a:lnR w="12700" cmpd="sng">
                      <a:noFill/>
                    </a:lnR>
                    <a:lnT w="12700" cmpd="sng">
                      <a:noFill/>
                    </a:lnT>
                    <a:lnB w="38100" cmpd="sng">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2237424"/>
                  </a:ext>
                </a:extLst>
              </a:tr>
              <a:tr h="2602406">
                <a:tc>
                  <a:txBody>
                    <a:bodyPr/>
                    <a:lstStyle/>
                    <a:p>
                      <a:pPr rtl="0" fontAlgn="b"/>
                      <a:r>
                        <a:rPr lang="en-US" sz="2200" cap="none" spc="0">
                          <a:solidFill>
                            <a:schemeClr val="bg1"/>
                          </a:solidFill>
                          <a:effectLst/>
                        </a:rPr>
                        <a:t>The TTH was better than going to Truancy Court and possibly receiving fines?</a:t>
                      </a:r>
                    </a:p>
                  </a:txBody>
                  <a:tcPr marL="40111" marR="40111" marT="26741" marB="128355" anchor="b">
                    <a:lnL w="12700" cmpd="sng">
                      <a:noFill/>
                      <a:prstDash val="solid"/>
                    </a:lnL>
                    <a:lnR w="12700" cmpd="sng">
                      <a:noFill/>
                      <a:prstDash val="solid"/>
                    </a:lnR>
                    <a:lnT w="38100" cmpd="sng">
                      <a:noFill/>
                    </a:lnT>
                    <a:lnB w="12700" cmpd="sng">
                      <a:noFill/>
                      <a:prstDash val="solid"/>
                    </a:lnB>
                    <a:solidFill>
                      <a:schemeClr val="tx1">
                        <a:lumMod val="65000"/>
                        <a:lumOff val="35000"/>
                      </a:schemeClr>
                    </a:solidFill>
                  </a:tcPr>
                </a:tc>
                <a:tc>
                  <a:txBody>
                    <a:bodyPr/>
                    <a:lstStyle/>
                    <a:p>
                      <a:pPr rtl="0" fontAlgn="b"/>
                      <a:r>
                        <a:rPr lang="en-US" sz="2200" cap="none" spc="0">
                          <a:solidFill>
                            <a:schemeClr val="bg1"/>
                          </a:solidFill>
                          <a:effectLst/>
                        </a:rPr>
                        <a:t>The TTH improved my child's attendance.</a:t>
                      </a:r>
                    </a:p>
                  </a:txBody>
                  <a:tcPr marL="40111" marR="40111" marT="26741" marB="128355" anchor="b">
                    <a:lnL w="12700" cmpd="sng">
                      <a:noFill/>
                      <a:prstDash val="solid"/>
                    </a:lnL>
                    <a:lnR w="12700" cmpd="sng">
                      <a:noFill/>
                      <a:prstDash val="solid"/>
                    </a:lnR>
                    <a:lnT w="38100" cmpd="sng">
                      <a:noFill/>
                    </a:lnT>
                    <a:lnB w="12700" cmpd="sng">
                      <a:noFill/>
                      <a:prstDash val="solid"/>
                    </a:lnB>
                    <a:solidFill>
                      <a:schemeClr val="tx1">
                        <a:lumMod val="65000"/>
                        <a:lumOff val="35000"/>
                      </a:schemeClr>
                    </a:solidFill>
                  </a:tcPr>
                </a:tc>
                <a:tc>
                  <a:txBody>
                    <a:bodyPr/>
                    <a:lstStyle/>
                    <a:p>
                      <a:pPr rtl="0" fontAlgn="b"/>
                      <a:r>
                        <a:rPr lang="en-US" sz="2200" cap="none" spc="0">
                          <a:solidFill>
                            <a:schemeClr val="bg1"/>
                          </a:solidFill>
                          <a:effectLst/>
                        </a:rPr>
                        <a:t>The TTH improved my child's grades.</a:t>
                      </a:r>
                    </a:p>
                  </a:txBody>
                  <a:tcPr marL="40111" marR="40111" marT="26741" marB="128355" anchor="b">
                    <a:lnL w="12700" cmpd="sng">
                      <a:noFill/>
                      <a:prstDash val="solid"/>
                    </a:lnL>
                    <a:lnR w="12700" cmpd="sng">
                      <a:noFill/>
                      <a:prstDash val="solid"/>
                    </a:lnR>
                    <a:lnT w="38100" cmpd="sng">
                      <a:noFill/>
                    </a:lnT>
                    <a:lnB w="12700" cmpd="sng">
                      <a:noFill/>
                      <a:prstDash val="solid"/>
                    </a:lnB>
                    <a:solidFill>
                      <a:schemeClr val="tx1">
                        <a:lumMod val="65000"/>
                        <a:lumOff val="35000"/>
                      </a:schemeClr>
                    </a:solidFill>
                  </a:tcPr>
                </a:tc>
                <a:tc>
                  <a:txBody>
                    <a:bodyPr/>
                    <a:lstStyle/>
                    <a:p>
                      <a:pPr rtl="0" fontAlgn="b"/>
                      <a:r>
                        <a:rPr lang="en-US" sz="2200" cap="none" spc="0">
                          <a:solidFill>
                            <a:schemeClr val="bg1"/>
                          </a:solidFill>
                          <a:effectLst/>
                        </a:rPr>
                        <a:t>Overall, I found the TTH to be successful for my child.</a:t>
                      </a:r>
                    </a:p>
                  </a:txBody>
                  <a:tcPr marL="40111" marR="40111" marT="26741" marB="128355" anchor="b">
                    <a:lnL w="12700" cmpd="sng">
                      <a:noFill/>
                      <a:prstDash val="solid"/>
                    </a:lnL>
                    <a:lnR w="12700" cmpd="sng">
                      <a:noFill/>
                      <a:prstDash val="solid"/>
                    </a:lnR>
                    <a:lnT w="38100" cmpd="sng">
                      <a:noFill/>
                    </a:lnT>
                    <a:lnB w="12700" cmpd="sng">
                      <a:noFill/>
                      <a:prstDash val="solid"/>
                    </a:lnB>
                    <a:solidFill>
                      <a:schemeClr val="tx1">
                        <a:lumMod val="65000"/>
                        <a:lumOff val="35000"/>
                      </a:schemeClr>
                    </a:solidFill>
                  </a:tcPr>
                </a:tc>
                <a:extLst>
                  <a:ext uri="{0D108BD9-81ED-4DB2-BD59-A6C34878D82A}">
                    <a16:rowId xmlns:a16="http://schemas.microsoft.com/office/drawing/2014/main" val="3514495303"/>
                  </a:ext>
                </a:extLst>
              </a:tr>
              <a:tr h="548720">
                <a:tc>
                  <a:txBody>
                    <a:bodyPr/>
                    <a:lstStyle/>
                    <a:p>
                      <a:pPr algn="ctr" rtl="0" fontAlgn="b"/>
                      <a:r>
                        <a:rPr lang="en-US" sz="2200" b="1" cap="none" spc="0">
                          <a:solidFill>
                            <a:schemeClr val="bg1"/>
                          </a:solidFill>
                          <a:effectLst/>
                        </a:rPr>
                        <a:t>100%</a:t>
                      </a:r>
                    </a:p>
                  </a:txBody>
                  <a:tcPr marL="40111" marR="40111" marT="26741" marB="128355" anchor="b">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rtl="0" fontAlgn="b"/>
                      <a:r>
                        <a:rPr lang="en-US" sz="2200" b="1" cap="none" spc="0">
                          <a:solidFill>
                            <a:schemeClr val="bg1"/>
                          </a:solidFill>
                          <a:effectLst/>
                        </a:rPr>
                        <a:t>100%</a:t>
                      </a:r>
                    </a:p>
                  </a:txBody>
                  <a:tcPr marL="40111" marR="40111" marT="26741" marB="128355" anchor="b">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rtl="0" fontAlgn="b"/>
                      <a:r>
                        <a:rPr lang="en-US" sz="2200" b="1" cap="none" spc="0">
                          <a:solidFill>
                            <a:schemeClr val="bg1"/>
                          </a:solidFill>
                          <a:effectLst/>
                        </a:rPr>
                        <a:t>85%</a:t>
                      </a:r>
                    </a:p>
                  </a:txBody>
                  <a:tcPr marL="40111" marR="40111" marT="26741" marB="128355" anchor="b">
                    <a:lnL w="12700" cmpd="sng">
                      <a:noFill/>
                      <a:prstDash val="solid"/>
                    </a:lnL>
                    <a:lnR w="12700" cmpd="sng">
                      <a:noFill/>
                      <a:prstDash val="solid"/>
                    </a:lnR>
                    <a:lnT w="12700" cmpd="sng">
                      <a:noFill/>
                      <a:prstDash val="solid"/>
                    </a:lnT>
                    <a:lnB w="12700" cmpd="sng">
                      <a:noFill/>
                      <a:prstDash val="solid"/>
                    </a:lnB>
                    <a:solidFill>
                      <a:srgbClr val="262626"/>
                    </a:solidFill>
                  </a:tcPr>
                </a:tc>
                <a:tc>
                  <a:txBody>
                    <a:bodyPr/>
                    <a:lstStyle/>
                    <a:p>
                      <a:pPr algn="ctr" rtl="0" fontAlgn="b"/>
                      <a:r>
                        <a:rPr lang="en-US" sz="2200" b="1" cap="none" spc="0">
                          <a:solidFill>
                            <a:schemeClr val="bg1"/>
                          </a:solidFill>
                          <a:effectLst/>
                        </a:rPr>
                        <a:t>100%</a:t>
                      </a:r>
                    </a:p>
                  </a:txBody>
                  <a:tcPr marL="40111" marR="40111" marT="26741" marB="128355" anchor="b">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504859155"/>
                  </a:ext>
                </a:extLst>
              </a:tr>
            </a:tbl>
          </a:graphicData>
        </a:graphic>
      </p:graphicFrame>
    </p:spTree>
    <p:extLst>
      <p:ext uri="{BB962C8B-B14F-4D97-AF65-F5344CB8AC3E}">
        <p14:creationId xmlns:p14="http://schemas.microsoft.com/office/powerpoint/2010/main" val="158983639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2394</Words>
  <Application>Microsoft Office PowerPoint</Application>
  <PresentationFormat>On-screen Show (16:9)</PresentationFormat>
  <Paragraphs>277</Paragraphs>
  <Slides>57</Slides>
  <Notes>10</Notes>
  <HiddenSlides>0</HiddenSlides>
  <MMClips>0</MMClips>
  <ScaleCrop>false</ScaleCrop>
  <HeadingPairs>
    <vt:vector size="10" baseType="variant">
      <vt:variant>
        <vt:lpstr>Fonts Used</vt:lpstr>
      </vt:variant>
      <vt:variant>
        <vt:i4>8</vt:i4>
      </vt:variant>
      <vt:variant>
        <vt:lpstr>Theme</vt:lpstr>
      </vt:variant>
      <vt:variant>
        <vt:i4>3</vt:i4>
      </vt:variant>
      <vt:variant>
        <vt:lpstr>Links</vt:lpstr>
      </vt:variant>
      <vt:variant>
        <vt:i4>1</vt:i4>
      </vt:variant>
      <vt:variant>
        <vt:lpstr>Embedded OLE Servers</vt:lpstr>
      </vt:variant>
      <vt:variant>
        <vt:i4>1</vt:i4>
      </vt:variant>
      <vt:variant>
        <vt:lpstr>Slide Titles</vt:lpstr>
      </vt:variant>
      <vt:variant>
        <vt:i4>57</vt:i4>
      </vt:variant>
    </vt:vector>
  </HeadingPairs>
  <TitlesOfParts>
    <vt:vector size="70" baseType="lpstr">
      <vt:lpstr>Arial</vt:lpstr>
      <vt:lpstr>Arimo</vt:lpstr>
      <vt:lpstr>Calibri</vt:lpstr>
      <vt:lpstr>Corbel</vt:lpstr>
      <vt:lpstr>Lato</vt:lpstr>
      <vt:lpstr>Raleway</vt:lpstr>
      <vt:lpstr>Roboto</vt:lpstr>
      <vt:lpstr>Wingdings 2</vt:lpstr>
      <vt:lpstr>Frame</vt:lpstr>
      <vt:lpstr>1_Frame</vt:lpstr>
      <vt:lpstr>Streamline</vt:lpstr>
      <vt:lpstr>C:\Users\jpfor\Downloads\Refined ADA chart to compare 22 to 23 (1).xlsx</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FISD Truancy Tribunal Update</vt:lpstr>
      <vt:lpstr>As of April 30, 2021, 356 students attended a truancy tribunal.  </vt:lpstr>
      <vt:lpstr>Problem: Increase in 10+ Unexcused Absences</vt:lpstr>
      <vt:lpstr>Face-to-Face and Virtual Students</vt:lpstr>
      <vt:lpstr>PowerPoint Presentation</vt:lpstr>
      <vt:lpstr>Percent of Days with an Unexcused Absence</vt:lpstr>
      <vt:lpstr>Change in Report Card Grades</vt:lpstr>
      <vt:lpstr>Additional Information</vt:lpstr>
      <vt:lpstr>Additionally...</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Legacy Truancy Tribunal</vt:lpstr>
      <vt:lpstr>PowerPoint Presentation</vt:lpstr>
      <vt:lpstr>PowerPoint Presentation</vt:lpstr>
      <vt:lpstr>Mesquite High School </vt:lpstr>
      <vt:lpstr>Mesquite High School</vt:lpstr>
      <vt:lpstr>Mesquite High School</vt:lpstr>
      <vt:lpstr>Mesquite High School</vt:lpstr>
      <vt:lpstr>Mesquite Middle School</vt:lpstr>
      <vt:lpstr>Mesquite Middle School</vt:lpstr>
      <vt:lpstr>Mesquite Middle School </vt:lpstr>
      <vt:lpstr>Mesquite Middle School</vt:lpstr>
      <vt:lpstr>Mesquite Elementary</vt:lpstr>
      <vt:lpstr>Mesquite Elementary </vt:lpstr>
      <vt:lpstr>Mesquite Elementary</vt:lpstr>
      <vt:lpstr>Mesquite Elementary</vt:lpstr>
      <vt:lpstr>Plano</vt:lpstr>
      <vt:lpstr>Plano</vt:lpstr>
      <vt:lpstr>Plano </vt:lpstr>
      <vt:lpstr>Plano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payton</dc:creator>
  <cp:lastModifiedBy>john payton</cp:lastModifiedBy>
  <cp:revision>6</cp:revision>
  <dcterms:created xsi:type="dcterms:W3CDTF">2023-05-01T19:53:58Z</dcterms:created>
  <dcterms:modified xsi:type="dcterms:W3CDTF">2023-05-25T18:25:26Z</dcterms:modified>
</cp:coreProperties>
</file>